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595" r:id="rId4"/>
    <p:sldId id="596" r:id="rId5"/>
    <p:sldId id="608" r:id="rId6"/>
    <p:sldId id="603" r:id="rId7"/>
    <p:sldId id="597" r:id="rId8"/>
    <p:sldId id="598" r:id="rId9"/>
    <p:sldId id="602" r:id="rId10"/>
    <p:sldId id="599" r:id="rId11"/>
    <p:sldId id="606" r:id="rId12"/>
    <p:sldId id="604" r:id="rId13"/>
    <p:sldId id="607" r:id="rId14"/>
    <p:sldId id="600" r:id="rId15"/>
  </p:sldIdLst>
  <p:sldSz cx="12192000" cy="6858000"/>
  <p:notesSz cx="6985000" cy="92837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hy9l5FQ2FdhfWoo82LAbHeghe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E7126-5AAD-4C09-ABC3-104B03F8E77D}" v="395" dt="2021-10-20T03:42:13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719"/>
  </p:normalViewPr>
  <p:slideViewPr>
    <p:cSldViewPr snapToGrid="0">
      <p:cViewPr varScale="1">
        <p:scale>
          <a:sx n="73" d="100"/>
          <a:sy n="73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C71E7126-5AAD-4C09-ABC3-104B03F8E77D}"/>
    <pc:docChg chg="undo custSel addSld delSld modSld sldOrd">
      <pc:chgData name="Rachel Glennerster" userId="22b29f2c-3762-428c-af7d-34ec02830929" providerId="ADAL" clId="{C71E7126-5AAD-4C09-ABC3-104B03F8E77D}" dt="2021-10-20T03:42:18.146" v="6551" actId="14100"/>
      <pc:docMkLst>
        <pc:docMk/>
      </pc:docMkLst>
      <pc:sldChg chg="modSp mod">
        <pc:chgData name="Rachel Glennerster" userId="22b29f2c-3762-428c-af7d-34ec02830929" providerId="ADAL" clId="{C71E7126-5AAD-4C09-ABC3-104B03F8E77D}" dt="2021-10-17T02:12:50.237" v="165" actId="20577"/>
        <pc:sldMkLst>
          <pc:docMk/>
          <pc:sldMk cId="0" sldId="256"/>
        </pc:sldMkLst>
        <pc:spChg chg="mod">
          <ac:chgData name="Rachel Glennerster" userId="22b29f2c-3762-428c-af7d-34ec02830929" providerId="ADAL" clId="{C71E7126-5AAD-4C09-ABC3-104B03F8E77D}" dt="2021-10-17T02:12:50.237" v="165" actId="20577"/>
          <ac:spMkLst>
            <pc:docMk/>
            <pc:sldMk cId="0" sldId="256"/>
            <ac:spMk id="165" creationId="{00000000-0000-0000-0000-000000000000}"/>
          </ac:spMkLst>
        </pc:spChg>
      </pc:sldChg>
      <pc:sldChg chg="modSp mod">
        <pc:chgData name="Rachel Glennerster" userId="22b29f2c-3762-428c-af7d-34ec02830929" providerId="ADAL" clId="{C71E7126-5AAD-4C09-ABC3-104B03F8E77D}" dt="2021-10-20T03:39:18.524" v="6533" actId="20577"/>
        <pc:sldMkLst>
          <pc:docMk/>
          <pc:sldMk cId="365899065" sldId="308"/>
        </pc:sldMkLst>
        <pc:spChg chg="mod">
          <ac:chgData name="Rachel Glennerster" userId="22b29f2c-3762-428c-af7d-34ec02830929" providerId="ADAL" clId="{C71E7126-5AAD-4C09-ABC3-104B03F8E77D}" dt="2021-10-20T03:39:18.524" v="6533" actId="20577"/>
          <ac:spMkLst>
            <pc:docMk/>
            <pc:sldMk cId="365899065" sldId="308"/>
            <ac:spMk id="3" creationId="{2E24FC12-62D7-46B6-8B43-FFF20058E894}"/>
          </ac:spMkLst>
        </pc:spChg>
      </pc:sldChg>
      <pc:sldChg chg="del">
        <pc:chgData name="Rachel Glennerster" userId="22b29f2c-3762-428c-af7d-34ec02830929" providerId="ADAL" clId="{C71E7126-5AAD-4C09-ABC3-104B03F8E77D}" dt="2021-10-17T03:11:47.229" v="1097" actId="47"/>
        <pc:sldMkLst>
          <pc:docMk/>
          <pc:sldMk cId="1086491164" sldId="310"/>
        </pc:sldMkLst>
      </pc:sldChg>
      <pc:sldChg chg="del">
        <pc:chgData name="Rachel Glennerster" userId="22b29f2c-3762-428c-af7d-34ec02830929" providerId="ADAL" clId="{C71E7126-5AAD-4C09-ABC3-104B03F8E77D}" dt="2021-10-17T03:11:48.656" v="1101" actId="47"/>
        <pc:sldMkLst>
          <pc:docMk/>
          <pc:sldMk cId="1977173629" sldId="311"/>
        </pc:sldMkLst>
      </pc:sldChg>
      <pc:sldChg chg="del">
        <pc:chgData name="Rachel Glennerster" userId="22b29f2c-3762-428c-af7d-34ec02830929" providerId="ADAL" clId="{C71E7126-5AAD-4C09-ABC3-104B03F8E77D}" dt="2021-10-17T03:11:47.838" v="1098" actId="47"/>
        <pc:sldMkLst>
          <pc:docMk/>
          <pc:sldMk cId="2193079786" sldId="395"/>
        </pc:sldMkLst>
      </pc:sldChg>
      <pc:sldChg chg="del">
        <pc:chgData name="Rachel Glennerster" userId="22b29f2c-3762-428c-af7d-34ec02830929" providerId="ADAL" clId="{C71E7126-5AAD-4C09-ABC3-104B03F8E77D}" dt="2021-10-17T03:11:48.207" v="1099" actId="47"/>
        <pc:sldMkLst>
          <pc:docMk/>
          <pc:sldMk cId="4020560015" sldId="396"/>
        </pc:sldMkLst>
      </pc:sldChg>
      <pc:sldChg chg="del">
        <pc:chgData name="Rachel Glennerster" userId="22b29f2c-3762-428c-af7d-34ec02830929" providerId="ADAL" clId="{C71E7126-5AAD-4C09-ABC3-104B03F8E77D}" dt="2021-10-17T03:11:48.414" v="1100" actId="47"/>
        <pc:sldMkLst>
          <pc:docMk/>
          <pc:sldMk cId="1606071986" sldId="397"/>
        </pc:sldMkLst>
      </pc:sldChg>
      <pc:sldChg chg="del">
        <pc:chgData name="Rachel Glennerster" userId="22b29f2c-3762-428c-af7d-34ec02830929" providerId="ADAL" clId="{C71E7126-5AAD-4C09-ABC3-104B03F8E77D}" dt="2021-10-17T03:11:48.831" v="1102" actId="47"/>
        <pc:sldMkLst>
          <pc:docMk/>
          <pc:sldMk cId="2721687749" sldId="398"/>
        </pc:sldMkLst>
      </pc:sldChg>
      <pc:sldChg chg="del">
        <pc:chgData name="Rachel Glennerster" userId="22b29f2c-3762-428c-af7d-34ec02830929" providerId="ADAL" clId="{C71E7126-5AAD-4C09-ABC3-104B03F8E77D}" dt="2021-10-17T03:11:49.740" v="1105" actId="47"/>
        <pc:sldMkLst>
          <pc:docMk/>
          <pc:sldMk cId="2659903111" sldId="399"/>
        </pc:sldMkLst>
      </pc:sldChg>
      <pc:sldChg chg="del">
        <pc:chgData name="Rachel Glennerster" userId="22b29f2c-3762-428c-af7d-34ec02830929" providerId="ADAL" clId="{C71E7126-5AAD-4C09-ABC3-104B03F8E77D}" dt="2021-10-17T03:11:49.023" v="1103" actId="47"/>
        <pc:sldMkLst>
          <pc:docMk/>
          <pc:sldMk cId="2813830605" sldId="400"/>
        </pc:sldMkLst>
      </pc:sldChg>
      <pc:sldChg chg="del">
        <pc:chgData name="Rachel Glennerster" userId="22b29f2c-3762-428c-af7d-34ec02830929" providerId="ADAL" clId="{C71E7126-5AAD-4C09-ABC3-104B03F8E77D}" dt="2021-10-17T03:11:50.432" v="1107" actId="47"/>
        <pc:sldMkLst>
          <pc:docMk/>
          <pc:sldMk cId="78287802" sldId="401"/>
        </pc:sldMkLst>
      </pc:sldChg>
      <pc:sldChg chg="del">
        <pc:chgData name="Rachel Glennerster" userId="22b29f2c-3762-428c-af7d-34ec02830929" providerId="ADAL" clId="{C71E7126-5AAD-4C09-ABC3-104B03F8E77D}" dt="2021-10-17T03:11:49.945" v="1106" actId="47"/>
        <pc:sldMkLst>
          <pc:docMk/>
          <pc:sldMk cId="3329238197" sldId="402"/>
        </pc:sldMkLst>
      </pc:sldChg>
      <pc:sldChg chg="del">
        <pc:chgData name="Rachel Glennerster" userId="22b29f2c-3762-428c-af7d-34ec02830929" providerId="ADAL" clId="{C71E7126-5AAD-4C09-ABC3-104B03F8E77D}" dt="2021-10-17T03:11:50.650" v="1108" actId="47"/>
        <pc:sldMkLst>
          <pc:docMk/>
          <pc:sldMk cId="2673885772" sldId="403"/>
        </pc:sldMkLst>
      </pc:sldChg>
      <pc:sldChg chg="del">
        <pc:chgData name="Rachel Glennerster" userId="22b29f2c-3762-428c-af7d-34ec02830929" providerId="ADAL" clId="{C71E7126-5AAD-4C09-ABC3-104B03F8E77D}" dt="2021-10-17T03:11:49.516" v="1104" actId="47"/>
        <pc:sldMkLst>
          <pc:docMk/>
          <pc:sldMk cId="661594956" sldId="404"/>
        </pc:sldMkLst>
      </pc:sldChg>
      <pc:sldChg chg="del">
        <pc:chgData name="Rachel Glennerster" userId="22b29f2c-3762-428c-af7d-34ec02830929" providerId="ADAL" clId="{C71E7126-5AAD-4C09-ABC3-104B03F8E77D}" dt="2021-10-17T03:11:44.516" v="1096" actId="47"/>
        <pc:sldMkLst>
          <pc:docMk/>
          <pc:sldMk cId="895179522" sldId="440"/>
        </pc:sldMkLst>
      </pc:sldChg>
      <pc:sldChg chg="addSp delSp modSp del mod">
        <pc:chgData name="Rachel Glennerster" userId="22b29f2c-3762-428c-af7d-34ec02830929" providerId="ADAL" clId="{C71E7126-5AAD-4C09-ABC3-104B03F8E77D}" dt="2021-10-17T02:11:45.139" v="134" actId="47"/>
        <pc:sldMkLst>
          <pc:docMk/>
          <pc:sldMk cId="2986774850" sldId="558"/>
        </pc:sldMkLst>
        <pc:spChg chg="del">
          <ac:chgData name="Rachel Glennerster" userId="22b29f2c-3762-428c-af7d-34ec02830929" providerId="ADAL" clId="{C71E7126-5AAD-4C09-ABC3-104B03F8E77D}" dt="2021-10-17T02:11:38.615" v="132" actId="21"/>
          <ac:spMkLst>
            <pc:docMk/>
            <pc:sldMk cId="2986774850" sldId="558"/>
            <ac:spMk id="4" creationId="{00000000-0000-0000-0000-000000000000}"/>
          </ac:spMkLst>
        </pc:spChg>
        <pc:spChg chg="del">
          <ac:chgData name="Rachel Glennerster" userId="22b29f2c-3762-428c-af7d-34ec02830929" providerId="ADAL" clId="{C71E7126-5AAD-4C09-ABC3-104B03F8E77D}" dt="2021-10-17T02:11:25.985" v="129" actId="21"/>
          <ac:spMkLst>
            <pc:docMk/>
            <pc:sldMk cId="2986774850" sldId="558"/>
            <ac:spMk id="5" creationId="{00000000-0000-0000-0000-000000000000}"/>
          </ac:spMkLst>
        </pc:spChg>
        <pc:spChg chg="add mod">
          <ac:chgData name="Rachel Glennerster" userId="22b29f2c-3762-428c-af7d-34ec02830929" providerId="ADAL" clId="{C71E7126-5AAD-4C09-ABC3-104B03F8E77D}" dt="2021-10-17T02:11:25.985" v="129" actId="21"/>
          <ac:spMkLst>
            <pc:docMk/>
            <pc:sldMk cId="2986774850" sldId="558"/>
            <ac:spMk id="6" creationId="{7D593D59-67EE-4DFB-8EC4-4EF365E10F0D}"/>
          </ac:spMkLst>
        </pc:spChg>
        <pc:spChg chg="add mod">
          <ac:chgData name="Rachel Glennerster" userId="22b29f2c-3762-428c-af7d-34ec02830929" providerId="ADAL" clId="{C71E7126-5AAD-4C09-ABC3-104B03F8E77D}" dt="2021-10-17T02:11:38.615" v="132" actId="21"/>
          <ac:spMkLst>
            <pc:docMk/>
            <pc:sldMk cId="2986774850" sldId="558"/>
            <ac:spMk id="8" creationId="{5EC794E0-2C43-4E1A-BCD2-87453A5470EB}"/>
          </ac:spMkLst>
        </pc:spChg>
      </pc:sldChg>
      <pc:sldChg chg="del">
        <pc:chgData name="Rachel Glennerster" userId="22b29f2c-3762-428c-af7d-34ec02830929" providerId="ADAL" clId="{C71E7126-5AAD-4C09-ABC3-104B03F8E77D}" dt="2021-10-17T02:11:48.284" v="135" actId="47"/>
        <pc:sldMkLst>
          <pc:docMk/>
          <pc:sldMk cId="2800014256" sldId="570"/>
        </pc:sldMkLst>
      </pc:sldChg>
      <pc:sldChg chg="del">
        <pc:chgData name="Rachel Glennerster" userId="22b29f2c-3762-428c-af7d-34ec02830929" providerId="ADAL" clId="{C71E7126-5AAD-4C09-ABC3-104B03F8E77D}" dt="2021-10-17T02:11:56.408" v="136" actId="47"/>
        <pc:sldMkLst>
          <pc:docMk/>
          <pc:sldMk cId="3122300180" sldId="572"/>
        </pc:sldMkLst>
      </pc:sldChg>
      <pc:sldChg chg="del">
        <pc:chgData name="Rachel Glennerster" userId="22b29f2c-3762-428c-af7d-34ec02830929" providerId="ADAL" clId="{C71E7126-5AAD-4C09-ABC3-104B03F8E77D}" dt="2021-10-17T03:09:52.975" v="998" actId="47"/>
        <pc:sldMkLst>
          <pc:docMk/>
          <pc:sldMk cId="3021758269" sldId="581"/>
        </pc:sldMkLst>
      </pc:sldChg>
      <pc:sldChg chg="modSp del mod">
        <pc:chgData name="Rachel Glennerster" userId="22b29f2c-3762-428c-af7d-34ec02830929" providerId="ADAL" clId="{C71E7126-5AAD-4C09-ABC3-104B03F8E77D}" dt="2021-10-17T03:11:12.034" v="1071" actId="47"/>
        <pc:sldMkLst>
          <pc:docMk/>
          <pc:sldMk cId="1411705008" sldId="586"/>
        </pc:sldMkLst>
        <pc:spChg chg="mod">
          <ac:chgData name="Rachel Glennerster" userId="22b29f2c-3762-428c-af7d-34ec02830929" providerId="ADAL" clId="{C71E7126-5AAD-4C09-ABC3-104B03F8E77D}" dt="2021-10-17T02:05:18.248" v="1" actId="27636"/>
          <ac:spMkLst>
            <pc:docMk/>
            <pc:sldMk cId="1411705008" sldId="586"/>
            <ac:spMk id="8" creationId="{00000000-0000-0000-0000-000000000000}"/>
          </ac:spMkLst>
        </pc:spChg>
      </pc:sldChg>
      <pc:sldChg chg="del">
        <pc:chgData name="Rachel Glennerster" userId="22b29f2c-3762-428c-af7d-34ec02830929" providerId="ADAL" clId="{C71E7126-5AAD-4C09-ABC3-104B03F8E77D}" dt="2021-10-17T02:11:59.971" v="137" actId="47"/>
        <pc:sldMkLst>
          <pc:docMk/>
          <pc:sldMk cId="4098247352" sldId="590"/>
        </pc:sldMkLst>
      </pc:sldChg>
      <pc:sldChg chg="modSp del mod">
        <pc:chgData name="Rachel Glennerster" userId="22b29f2c-3762-428c-af7d-34ec02830929" providerId="ADAL" clId="{C71E7126-5AAD-4C09-ABC3-104B03F8E77D}" dt="2021-10-17T02:19:53.231" v="245" actId="47"/>
        <pc:sldMkLst>
          <pc:docMk/>
          <pc:sldMk cId="3035177291" sldId="591"/>
        </pc:sldMkLst>
        <pc:graphicFrameChg chg="modGraphic">
          <ac:chgData name="Rachel Glennerster" userId="22b29f2c-3762-428c-af7d-34ec02830929" providerId="ADAL" clId="{C71E7126-5AAD-4C09-ABC3-104B03F8E77D}" dt="2021-10-17T02:18:58.682" v="189" actId="20577"/>
          <ac:graphicFrameMkLst>
            <pc:docMk/>
            <pc:sldMk cId="3035177291" sldId="591"/>
            <ac:graphicFrameMk id="6" creationId="{00000000-0000-0000-0000-000000000000}"/>
          </ac:graphicFrameMkLst>
        </pc:graphicFrameChg>
      </pc:sldChg>
      <pc:sldChg chg="modSp del mod">
        <pc:chgData name="Rachel Glennerster" userId="22b29f2c-3762-428c-af7d-34ec02830929" providerId="ADAL" clId="{C71E7126-5AAD-4C09-ABC3-104B03F8E77D}" dt="2021-10-17T03:12:22.149" v="1132" actId="47"/>
        <pc:sldMkLst>
          <pc:docMk/>
          <pc:sldMk cId="582273537" sldId="592"/>
        </pc:sldMkLst>
        <pc:spChg chg="mod">
          <ac:chgData name="Rachel Glennerster" userId="22b29f2c-3762-428c-af7d-34ec02830929" providerId="ADAL" clId="{C71E7126-5AAD-4C09-ABC3-104B03F8E77D}" dt="2021-10-17T03:11:37.667" v="1095" actId="1076"/>
          <ac:spMkLst>
            <pc:docMk/>
            <pc:sldMk cId="582273537" sldId="592"/>
            <ac:spMk id="6" creationId="{00000000-0000-0000-0000-000000000000}"/>
          </ac:spMkLst>
        </pc:spChg>
      </pc:sldChg>
      <pc:sldChg chg="del">
        <pc:chgData name="Rachel Glennerster" userId="22b29f2c-3762-428c-af7d-34ec02830929" providerId="ADAL" clId="{C71E7126-5AAD-4C09-ABC3-104B03F8E77D}" dt="2021-10-17T03:09:01.729" v="990" actId="47"/>
        <pc:sldMkLst>
          <pc:docMk/>
          <pc:sldMk cId="1105306119" sldId="593"/>
        </pc:sldMkLst>
      </pc:sldChg>
      <pc:sldChg chg="addSp delSp modSp del mod">
        <pc:chgData name="Rachel Glennerster" userId="22b29f2c-3762-428c-af7d-34ec02830929" providerId="ADAL" clId="{C71E7126-5AAD-4C09-ABC3-104B03F8E77D}" dt="2021-10-17T03:09:51.030" v="997" actId="47"/>
        <pc:sldMkLst>
          <pc:docMk/>
          <pc:sldMk cId="294027130" sldId="594"/>
        </pc:sldMkLst>
        <pc:spChg chg="del mod">
          <ac:chgData name="Rachel Glennerster" userId="22b29f2c-3762-428c-af7d-34ec02830929" providerId="ADAL" clId="{C71E7126-5AAD-4C09-ABC3-104B03F8E77D}" dt="2021-10-17T03:09:26.460" v="992" actId="478"/>
          <ac:spMkLst>
            <pc:docMk/>
            <pc:sldMk cId="294027130" sldId="594"/>
            <ac:spMk id="3" creationId="{00000000-0000-0000-0000-000000000000}"/>
          </ac:spMkLst>
        </pc:spChg>
        <pc:spChg chg="add del mod">
          <ac:chgData name="Rachel Glennerster" userId="22b29f2c-3762-428c-af7d-34ec02830929" providerId="ADAL" clId="{C71E7126-5AAD-4C09-ABC3-104B03F8E77D}" dt="2021-10-17T03:09:29.768" v="993" actId="478"/>
          <ac:spMkLst>
            <pc:docMk/>
            <pc:sldMk cId="294027130" sldId="594"/>
            <ac:spMk id="6" creationId="{49B6E47F-AEE2-483D-BA83-1D453C6826C5}"/>
          </ac:spMkLst>
        </pc:spChg>
        <pc:graphicFrameChg chg="mod">
          <ac:chgData name="Rachel Glennerster" userId="22b29f2c-3762-428c-af7d-34ec02830929" providerId="ADAL" clId="{C71E7126-5AAD-4C09-ABC3-104B03F8E77D}" dt="2021-10-17T03:09:38.360" v="994" actId="1076"/>
          <ac:graphicFrameMkLst>
            <pc:docMk/>
            <pc:sldMk cId="294027130" sldId="594"/>
            <ac:graphicFrameMk id="2" creationId="{00000000-0000-0000-0000-000000000000}"/>
          </ac:graphicFrameMkLst>
        </pc:graphicFrameChg>
        <pc:graphicFrameChg chg="mod">
          <ac:chgData name="Rachel Glennerster" userId="22b29f2c-3762-428c-af7d-34ec02830929" providerId="ADAL" clId="{C71E7126-5AAD-4C09-ABC3-104B03F8E77D}" dt="2021-10-17T03:09:44.117" v="995" actId="1076"/>
          <ac:graphicFrameMkLst>
            <pc:docMk/>
            <pc:sldMk cId="294027130" sldId="594"/>
            <ac:graphicFrameMk id="15" creationId="{00000000-0000-0000-0000-000000000000}"/>
          </ac:graphicFrameMkLst>
        </pc:graphicFrameChg>
        <pc:graphicFrameChg chg="mod">
          <ac:chgData name="Rachel Glennerster" userId="22b29f2c-3762-428c-af7d-34ec02830929" providerId="ADAL" clId="{C71E7126-5AAD-4C09-ABC3-104B03F8E77D}" dt="2021-10-17T03:09:49.176" v="996" actId="1076"/>
          <ac:graphicFrameMkLst>
            <pc:docMk/>
            <pc:sldMk cId="294027130" sldId="594"/>
            <ac:graphicFrameMk id="16" creationId="{00000000-0000-0000-0000-000000000000}"/>
          </ac:graphicFrameMkLst>
        </pc:graphicFrameChg>
      </pc:sldChg>
      <pc:sldChg chg="addSp delSp modSp new mod">
        <pc:chgData name="Rachel Glennerster" userId="22b29f2c-3762-428c-af7d-34ec02830929" providerId="ADAL" clId="{C71E7126-5AAD-4C09-ABC3-104B03F8E77D}" dt="2021-10-17T02:11:03.044" v="127" actId="1076"/>
        <pc:sldMkLst>
          <pc:docMk/>
          <pc:sldMk cId="4092721527" sldId="595"/>
        </pc:sldMkLst>
        <pc:spChg chg="mod">
          <ac:chgData name="Rachel Glennerster" userId="22b29f2c-3762-428c-af7d-34ec02830929" providerId="ADAL" clId="{C71E7126-5AAD-4C09-ABC3-104B03F8E77D}" dt="2021-10-17T02:09:27.341" v="121" actId="20577"/>
          <ac:spMkLst>
            <pc:docMk/>
            <pc:sldMk cId="4092721527" sldId="595"/>
            <ac:spMk id="2" creationId="{51A106B8-C561-414D-B701-6254580D368C}"/>
          </ac:spMkLst>
        </pc:spChg>
        <pc:spChg chg="del">
          <ac:chgData name="Rachel Glennerster" userId="22b29f2c-3762-428c-af7d-34ec02830929" providerId="ADAL" clId="{C71E7126-5AAD-4C09-ABC3-104B03F8E77D}" dt="2021-10-17T02:06:45.352" v="64"/>
          <ac:spMkLst>
            <pc:docMk/>
            <pc:sldMk cId="4092721527" sldId="595"/>
            <ac:spMk id="3" creationId="{B9FF88F2-4DFE-4272-BBC2-EC7992C0B564}"/>
          </ac:spMkLst>
        </pc:spChg>
        <pc:spChg chg="add mod">
          <ac:chgData name="Rachel Glennerster" userId="22b29f2c-3762-428c-af7d-34ec02830929" providerId="ADAL" clId="{C71E7126-5AAD-4C09-ABC3-104B03F8E77D}" dt="2021-10-17T02:09:04.713" v="72" actId="1076"/>
          <ac:spMkLst>
            <pc:docMk/>
            <pc:sldMk cId="4092721527" sldId="595"/>
            <ac:spMk id="4" creationId="{B11DED34-02A9-4109-B98E-8BDB811894F8}"/>
          </ac:spMkLst>
        </pc:spChg>
        <pc:picChg chg="add mod">
          <ac:chgData name="Rachel Glennerster" userId="22b29f2c-3762-428c-af7d-34ec02830929" providerId="ADAL" clId="{C71E7126-5AAD-4C09-ABC3-104B03F8E77D}" dt="2021-10-17T02:09:08.214" v="73" actId="14100"/>
          <ac:picMkLst>
            <pc:docMk/>
            <pc:sldMk cId="4092721527" sldId="595"/>
            <ac:picMk id="6" creationId="{8D9C9D97-14ED-489D-BCAC-4583926596A3}"/>
          </ac:picMkLst>
        </pc:picChg>
        <pc:picChg chg="add mod">
          <ac:chgData name="Rachel Glennerster" userId="22b29f2c-3762-428c-af7d-34ec02830929" providerId="ADAL" clId="{C71E7126-5AAD-4C09-ABC3-104B03F8E77D}" dt="2021-10-17T02:10:17.978" v="123" actId="1076"/>
          <ac:picMkLst>
            <pc:docMk/>
            <pc:sldMk cId="4092721527" sldId="595"/>
            <ac:picMk id="8" creationId="{9466C316-5448-4C2F-87C3-3BD2AA557470}"/>
          </ac:picMkLst>
        </pc:picChg>
        <pc:picChg chg="add mod">
          <ac:chgData name="Rachel Glennerster" userId="22b29f2c-3762-428c-af7d-34ec02830929" providerId="ADAL" clId="{C71E7126-5AAD-4C09-ABC3-104B03F8E77D}" dt="2021-10-17T02:11:03.044" v="127" actId="1076"/>
          <ac:picMkLst>
            <pc:docMk/>
            <pc:sldMk cId="4092721527" sldId="595"/>
            <ac:picMk id="10" creationId="{8FEA1008-38B4-419B-A594-2787C4359A69}"/>
          </ac:picMkLst>
        </pc:picChg>
      </pc:sldChg>
      <pc:sldChg chg="addSp delSp modSp new mod modAnim">
        <pc:chgData name="Rachel Glennerster" userId="22b29f2c-3762-428c-af7d-34ec02830929" providerId="ADAL" clId="{C71E7126-5AAD-4C09-ABC3-104B03F8E77D}" dt="2021-10-20T03:36:49.135" v="6374" actId="20577"/>
        <pc:sldMkLst>
          <pc:docMk/>
          <pc:sldMk cId="3649674994" sldId="596"/>
        </pc:sldMkLst>
        <pc:spChg chg="del">
          <ac:chgData name="Rachel Glennerster" userId="22b29f2c-3762-428c-af7d-34ec02830929" providerId="ADAL" clId="{C71E7126-5AAD-4C09-ABC3-104B03F8E77D}" dt="2021-10-17T02:11:42.118" v="133"/>
          <ac:spMkLst>
            <pc:docMk/>
            <pc:sldMk cId="3649674994" sldId="596"/>
            <ac:spMk id="2" creationId="{AF262BE5-0CBD-465F-B3F4-F9B800C94F5F}"/>
          </ac:spMkLst>
        </pc:spChg>
        <pc:spChg chg="del">
          <ac:chgData name="Rachel Glennerster" userId="22b29f2c-3762-428c-af7d-34ec02830929" providerId="ADAL" clId="{C71E7126-5AAD-4C09-ABC3-104B03F8E77D}" dt="2021-10-17T02:11:29.078" v="130"/>
          <ac:spMkLst>
            <pc:docMk/>
            <pc:sldMk cId="3649674994" sldId="596"/>
            <ac:spMk id="3" creationId="{0589347B-C416-45E8-A5F2-21344A00D84D}"/>
          </ac:spMkLst>
        </pc:spChg>
        <pc:spChg chg="add mod">
          <ac:chgData name="Rachel Glennerster" userId="22b29f2c-3762-428c-af7d-34ec02830929" providerId="ADAL" clId="{C71E7126-5AAD-4C09-ABC3-104B03F8E77D}" dt="2021-10-20T03:36:49.135" v="6374" actId="20577"/>
          <ac:spMkLst>
            <pc:docMk/>
            <pc:sldMk cId="3649674994" sldId="596"/>
            <ac:spMk id="4" creationId="{D3DF573B-CD1F-4FED-9584-AF4F48430C93}"/>
          </ac:spMkLst>
        </pc:spChg>
        <pc:spChg chg="add mod">
          <ac:chgData name="Rachel Glennerster" userId="22b29f2c-3762-428c-af7d-34ec02830929" providerId="ADAL" clId="{C71E7126-5AAD-4C09-ABC3-104B03F8E77D}" dt="2021-10-17T02:17:43.738" v="182" actId="20577"/>
          <ac:spMkLst>
            <pc:docMk/>
            <pc:sldMk cId="3649674994" sldId="596"/>
            <ac:spMk id="5" creationId="{B47C67EB-5BB0-45F7-ADE0-50295D51A2A0}"/>
          </ac:spMkLst>
        </pc:spChg>
      </pc:sldChg>
      <pc:sldChg chg="modSp new del mod">
        <pc:chgData name="Rachel Glennerster" userId="22b29f2c-3762-428c-af7d-34ec02830929" providerId="ADAL" clId="{C71E7126-5AAD-4C09-ABC3-104B03F8E77D}" dt="2021-10-17T02:18:28.376" v="186" actId="680"/>
        <pc:sldMkLst>
          <pc:docMk/>
          <pc:sldMk cId="2899861059" sldId="597"/>
        </pc:sldMkLst>
        <pc:spChg chg="mod">
          <ac:chgData name="Rachel Glennerster" userId="22b29f2c-3762-428c-af7d-34ec02830929" providerId="ADAL" clId="{C71E7126-5AAD-4C09-ABC3-104B03F8E77D}" dt="2021-10-17T02:18:27.236" v="185"/>
          <ac:spMkLst>
            <pc:docMk/>
            <pc:sldMk cId="2899861059" sldId="597"/>
            <ac:spMk id="3" creationId="{57FBE3CE-4E12-47AF-81C6-95DFA266F85E}"/>
          </ac:spMkLst>
        </pc:spChg>
      </pc:sldChg>
      <pc:sldChg chg="addSp delSp modSp new mod ord">
        <pc:chgData name="Rachel Glennerster" userId="22b29f2c-3762-428c-af7d-34ec02830929" providerId="ADAL" clId="{C71E7126-5AAD-4C09-ABC3-104B03F8E77D}" dt="2021-10-20T02:31:14.961" v="2205"/>
        <pc:sldMkLst>
          <pc:docMk/>
          <pc:sldMk cId="3762801738" sldId="597"/>
        </pc:sldMkLst>
        <pc:spChg chg="mod">
          <ac:chgData name="Rachel Glennerster" userId="22b29f2c-3762-428c-af7d-34ec02830929" providerId="ADAL" clId="{C71E7126-5AAD-4C09-ABC3-104B03F8E77D}" dt="2021-10-17T02:19:59.013" v="246" actId="20577"/>
          <ac:spMkLst>
            <pc:docMk/>
            <pc:sldMk cId="3762801738" sldId="597"/>
            <ac:spMk id="2" creationId="{3F430BB9-653F-41FB-A8E3-3324DBE24374}"/>
          </ac:spMkLst>
        </pc:spChg>
        <pc:spChg chg="del">
          <ac:chgData name="Rachel Glennerster" userId="22b29f2c-3762-428c-af7d-34ec02830929" providerId="ADAL" clId="{C71E7126-5AAD-4C09-ABC3-104B03F8E77D}" dt="2021-10-17T02:20:02.385" v="247" actId="478"/>
          <ac:spMkLst>
            <pc:docMk/>
            <pc:sldMk cId="3762801738" sldId="597"/>
            <ac:spMk id="3" creationId="{176805C3-0C1A-4E80-9B41-152C3A8AA8B7}"/>
          </ac:spMkLst>
        </pc:spChg>
        <pc:picChg chg="add mod">
          <ac:chgData name="Rachel Glennerster" userId="22b29f2c-3762-428c-af7d-34ec02830929" providerId="ADAL" clId="{C71E7126-5AAD-4C09-ABC3-104B03F8E77D}" dt="2021-10-17T02:19:23.116" v="192" actId="1076"/>
          <ac:picMkLst>
            <pc:docMk/>
            <pc:sldMk cId="3762801738" sldId="597"/>
            <ac:picMk id="5" creationId="{C0B7C184-10ED-4FE5-B984-DD9A323CBA96}"/>
          </ac:picMkLst>
        </pc:picChg>
      </pc:sldChg>
      <pc:sldChg chg="addSp delSp modSp new mod ord">
        <pc:chgData name="Rachel Glennerster" userId="22b29f2c-3762-428c-af7d-34ec02830929" providerId="ADAL" clId="{C71E7126-5AAD-4C09-ABC3-104B03F8E77D}" dt="2021-10-20T03:08:03.028" v="5582" actId="20577"/>
        <pc:sldMkLst>
          <pc:docMk/>
          <pc:sldMk cId="623122104" sldId="598"/>
        </pc:sldMkLst>
        <pc:spChg chg="mod">
          <ac:chgData name="Rachel Glennerster" userId="22b29f2c-3762-428c-af7d-34ec02830929" providerId="ADAL" clId="{C71E7126-5AAD-4C09-ABC3-104B03F8E77D}" dt="2021-10-17T03:08:54.723" v="989" actId="27636"/>
          <ac:spMkLst>
            <pc:docMk/>
            <pc:sldMk cId="623122104" sldId="598"/>
            <ac:spMk id="2" creationId="{62DEDF14-C6E8-495F-A025-77A62EDC4B86}"/>
          </ac:spMkLst>
        </pc:spChg>
        <pc:spChg chg="del">
          <ac:chgData name="Rachel Glennerster" userId="22b29f2c-3762-428c-af7d-34ec02830929" providerId="ADAL" clId="{C71E7126-5AAD-4C09-ABC3-104B03F8E77D}" dt="2021-10-17T02:58:51.222" v="249"/>
          <ac:spMkLst>
            <pc:docMk/>
            <pc:sldMk cId="623122104" sldId="598"/>
            <ac:spMk id="3" creationId="{18086F81-FB47-4AEE-A996-87495AB12030}"/>
          </ac:spMkLst>
        </pc:spChg>
        <pc:spChg chg="add mod">
          <ac:chgData name="Rachel Glennerster" userId="22b29f2c-3762-428c-af7d-34ec02830929" providerId="ADAL" clId="{C71E7126-5AAD-4C09-ABC3-104B03F8E77D}" dt="2021-10-20T03:08:03.028" v="5582" actId="20577"/>
          <ac:spMkLst>
            <pc:docMk/>
            <pc:sldMk cId="623122104" sldId="598"/>
            <ac:spMk id="4" creationId="{961EDA27-4C84-42F0-8487-653F35FB4426}"/>
          </ac:spMkLst>
        </pc:spChg>
      </pc:sldChg>
      <pc:sldChg chg="addSp delSp modSp new mod modAnim">
        <pc:chgData name="Rachel Glennerster" userId="22b29f2c-3762-428c-af7d-34ec02830929" providerId="ADAL" clId="{C71E7126-5AAD-4C09-ABC3-104B03F8E77D}" dt="2021-10-20T02:35:19.562" v="2604" actId="20577"/>
        <pc:sldMkLst>
          <pc:docMk/>
          <pc:sldMk cId="236260221" sldId="599"/>
        </pc:sldMkLst>
        <pc:spChg chg="mod">
          <ac:chgData name="Rachel Glennerster" userId="22b29f2c-3762-428c-af7d-34ec02830929" providerId="ADAL" clId="{C71E7126-5AAD-4C09-ABC3-104B03F8E77D}" dt="2021-10-17T03:11:06.573" v="1070" actId="20577"/>
          <ac:spMkLst>
            <pc:docMk/>
            <pc:sldMk cId="236260221" sldId="599"/>
            <ac:spMk id="2" creationId="{550F175F-742A-4693-934A-A952B50F3EF5}"/>
          </ac:spMkLst>
        </pc:spChg>
        <pc:spChg chg="del">
          <ac:chgData name="Rachel Glennerster" userId="22b29f2c-3762-428c-af7d-34ec02830929" providerId="ADAL" clId="{C71E7126-5AAD-4C09-ABC3-104B03F8E77D}" dt="2021-10-17T03:10:20.842" v="1000"/>
          <ac:spMkLst>
            <pc:docMk/>
            <pc:sldMk cId="236260221" sldId="599"/>
            <ac:spMk id="3" creationId="{C4279571-9FB5-47A2-B811-67404EBC761C}"/>
          </ac:spMkLst>
        </pc:spChg>
        <pc:spChg chg="add mod">
          <ac:chgData name="Rachel Glennerster" userId="22b29f2c-3762-428c-af7d-34ec02830929" providerId="ADAL" clId="{C71E7126-5AAD-4C09-ABC3-104B03F8E77D}" dt="2021-10-20T02:35:19.562" v="2604" actId="20577"/>
          <ac:spMkLst>
            <pc:docMk/>
            <pc:sldMk cId="236260221" sldId="599"/>
            <ac:spMk id="4" creationId="{26B1452E-7389-446A-B2F9-A98A3D77A400}"/>
          </ac:spMkLst>
        </pc:spChg>
      </pc:sldChg>
      <pc:sldChg chg="new del">
        <pc:chgData name="Rachel Glennerster" userId="22b29f2c-3762-428c-af7d-34ec02830929" providerId="ADAL" clId="{C71E7126-5AAD-4C09-ABC3-104B03F8E77D}" dt="2021-10-17T03:08:33.645" v="961" actId="47"/>
        <pc:sldMkLst>
          <pc:docMk/>
          <pc:sldMk cId="1592924762" sldId="599"/>
        </pc:sldMkLst>
      </pc:sldChg>
      <pc:sldChg chg="addSp delSp modSp new mod">
        <pc:chgData name="Rachel Glennerster" userId="22b29f2c-3762-428c-af7d-34ec02830929" providerId="ADAL" clId="{C71E7126-5AAD-4C09-ABC3-104B03F8E77D}" dt="2021-10-20T02:51:58.029" v="3449" actId="20577"/>
        <pc:sldMkLst>
          <pc:docMk/>
          <pc:sldMk cId="3171883597" sldId="600"/>
        </pc:sldMkLst>
        <pc:spChg chg="mod">
          <ac:chgData name="Rachel Glennerster" userId="22b29f2c-3762-428c-af7d-34ec02830929" providerId="ADAL" clId="{C71E7126-5AAD-4C09-ABC3-104B03F8E77D}" dt="2021-10-17T03:12:34.108" v="1153" actId="20577"/>
          <ac:spMkLst>
            <pc:docMk/>
            <pc:sldMk cId="3171883597" sldId="600"/>
            <ac:spMk id="2" creationId="{6C3465A3-690D-4159-945C-3B7A302AEEA5}"/>
          </ac:spMkLst>
        </pc:spChg>
        <pc:spChg chg="del">
          <ac:chgData name="Rachel Glennerster" userId="22b29f2c-3762-428c-af7d-34ec02830929" providerId="ADAL" clId="{C71E7126-5AAD-4C09-ABC3-104B03F8E77D}" dt="2021-10-17T03:12:11.545" v="1110"/>
          <ac:spMkLst>
            <pc:docMk/>
            <pc:sldMk cId="3171883597" sldId="600"/>
            <ac:spMk id="3" creationId="{BB506313-7DC8-483F-8CFD-0D570B12C469}"/>
          </ac:spMkLst>
        </pc:spChg>
        <pc:spChg chg="add mod">
          <ac:chgData name="Rachel Glennerster" userId="22b29f2c-3762-428c-af7d-34ec02830929" providerId="ADAL" clId="{C71E7126-5AAD-4C09-ABC3-104B03F8E77D}" dt="2021-10-20T02:51:58.029" v="3449" actId="20577"/>
          <ac:spMkLst>
            <pc:docMk/>
            <pc:sldMk cId="3171883597" sldId="600"/>
            <ac:spMk id="4" creationId="{D4AD2E20-0D1F-4812-84B7-E9919113F91D}"/>
          </ac:spMkLst>
        </pc:spChg>
      </pc:sldChg>
      <pc:sldChg chg="new del">
        <pc:chgData name="Rachel Glennerster" userId="22b29f2c-3762-428c-af7d-34ec02830929" providerId="ADAL" clId="{C71E7126-5AAD-4C09-ABC3-104B03F8E77D}" dt="2021-10-20T02:32:01.279" v="2213" actId="47"/>
        <pc:sldMkLst>
          <pc:docMk/>
          <pc:sldMk cId="1683440553" sldId="601"/>
        </pc:sldMkLst>
      </pc:sldChg>
      <pc:sldChg chg="addSp delSp modSp new mod">
        <pc:chgData name="Rachel Glennerster" userId="22b29f2c-3762-428c-af7d-34ec02830929" providerId="ADAL" clId="{C71E7126-5AAD-4C09-ABC3-104B03F8E77D}" dt="2021-10-20T03:08:51.057" v="5600" actId="20577"/>
        <pc:sldMkLst>
          <pc:docMk/>
          <pc:sldMk cId="3512257512" sldId="602"/>
        </pc:sldMkLst>
        <pc:spChg chg="mod">
          <ac:chgData name="Rachel Glennerster" userId="22b29f2c-3762-428c-af7d-34ec02830929" providerId="ADAL" clId="{C71E7126-5AAD-4C09-ABC3-104B03F8E77D}" dt="2021-10-20T02:31:06.070" v="2203" actId="20577"/>
          <ac:spMkLst>
            <pc:docMk/>
            <pc:sldMk cId="3512257512" sldId="602"/>
            <ac:spMk id="2" creationId="{44A2BC90-96F6-46F0-878B-2686733B8BB4}"/>
          </ac:spMkLst>
        </pc:spChg>
        <pc:spChg chg="del">
          <ac:chgData name="Rachel Glennerster" userId="22b29f2c-3762-428c-af7d-34ec02830929" providerId="ADAL" clId="{C71E7126-5AAD-4C09-ABC3-104B03F8E77D}" dt="2021-10-20T02:16:30.106" v="1161" actId="478"/>
          <ac:spMkLst>
            <pc:docMk/>
            <pc:sldMk cId="3512257512" sldId="602"/>
            <ac:spMk id="3" creationId="{D6D7D165-5C64-4641-9FCE-B199B77E78F5}"/>
          </ac:spMkLst>
        </pc:spChg>
        <pc:spChg chg="add mod">
          <ac:chgData name="Rachel Glennerster" userId="22b29f2c-3762-428c-af7d-34ec02830929" providerId="ADAL" clId="{C71E7126-5AAD-4C09-ABC3-104B03F8E77D}" dt="2021-10-20T02:20:13.429" v="1182" actId="1076"/>
          <ac:spMkLst>
            <pc:docMk/>
            <pc:sldMk cId="3512257512" sldId="602"/>
            <ac:spMk id="8" creationId="{27F5AC9C-DBAD-40F5-BD38-7E822D724A03}"/>
          </ac:spMkLst>
        </pc:spChg>
        <pc:spChg chg="add mod">
          <ac:chgData name="Rachel Glennerster" userId="22b29f2c-3762-428c-af7d-34ec02830929" providerId="ADAL" clId="{C71E7126-5AAD-4C09-ABC3-104B03F8E77D}" dt="2021-10-20T03:08:51.057" v="5600" actId="20577"/>
          <ac:spMkLst>
            <pc:docMk/>
            <pc:sldMk cId="3512257512" sldId="602"/>
            <ac:spMk id="9" creationId="{61D86A50-7DEB-40B5-A108-419580AF8215}"/>
          </ac:spMkLst>
        </pc:spChg>
        <pc:picChg chg="add mod">
          <ac:chgData name="Rachel Glennerster" userId="22b29f2c-3762-428c-af7d-34ec02830929" providerId="ADAL" clId="{C71E7126-5AAD-4C09-ABC3-104B03F8E77D}" dt="2021-10-20T02:19:49.179" v="1179" actId="1076"/>
          <ac:picMkLst>
            <pc:docMk/>
            <pc:sldMk cId="3512257512" sldId="602"/>
            <ac:picMk id="5" creationId="{8B20BF0E-6C6B-474F-B3A0-9EC6B20E3493}"/>
          </ac:picMkLst>
        </pc:picChg>
        <pc:picChg chg="add mod">
          <ac:chgData name="Rachel Glennerster" userId="22b29f2c-3762-428c-af7d-34ec02830929" providerId="ADAL" clId="{C71E7126-5AAD-4C09-ABC3-104B03F8E77D}" dt="2021-10-20T02:20:21.430" v="1183" actId="1076"/>
          <ac:picMkLst>
            <pc:docMk/>
            <pc:sldMk cId="3512257512" sldId="602"/>
            <ac:picMk id="7" creationId="{2976234D-B55F-4D67-B8F5-03731511079F}"/>
          </ac:picMkLst>
        </pc:picChg>
      </pc:sldChg>
      <pc:sldChg chg="addSp delSp modSp new mod modAnim">
        <pc:chgData name="Rachel Glennerster" userId="22b29f2c-3762-428c-af7d-34ec02830929" providerId="ADAL" clId="{C71E7126-5AAD-4C09-ABC3-104B03F8E77D}" dt="2021-10-20T03:06:03.798" v="5469"/>
        <pc:sldMkLst>
          <pc:docMk/>
          <pc:sldMk cId="2309791795" sldId="603"/>
        </pc:sldMkLst>
        <pc:spChg chg="del mod">
          <ac:chgData name="Rachel Glennerster" userId="22b29f2c-3762-428c-af7d-34ec02830929" providerId="ADAL" clId="{C71E7126-5AAD-4C09-ABC3-104B03F8E77D}" dt="2021-10-20T02:23:54.233" v="1373" actId="21"/>
          <ac:spMkLst>
            <pc:docMk/>
            <pc:sldMk cId="2309791795" sldId="603"/>
            <ac:spMk id="2" creationId="{5D52362F-29D8-46F8-83B5-B5B5E2C4C5D1}"/>
          </ac:spMkLst>
        </pc:spChg>
        <pc:spChg chg="del">
          <ac:chgData name="Rachel Glennerster" userId="22b29f2c-3762-428c-af7d-34ec02830929" providerId="ADAL" clId="{C71E7126-5AAD-4C09-ABC3-104B03F8E77D}" dt="2021-10-20T02:23:56.501" v="1374"/>
          <ac:spMkLst>
            <pc:docMk/>
            <pc:sldMk cId="2309791795" sldId="603"/>
            <ac:spMk id="3" creationId="{B3B7FE2B-295D-49D5-BD31-B8AB38455E8B}"/>
          </ac:spMkLst>
        </pc:spChg>
        <pc:spChg chg="add mod">
          <ac:chgData name="Rachel Glennerster" userId="22b29f2c-3762-428c-af7d-34ec02830929" providerId="ADAL" clId="{C71E7126-5AAD-4C09-ABC3-104B03F8E77D}" dt="2021-10-20T02:27:27.566" v="1564" actId="20577"/>
          <ac:spMkLst>
            <pc:docMk/>
            <pc:sldMk cId="2309791795" sldId="603"/>
            <ac:spMk id="5" creationId="{D2B6E7C0-2AED-431B-A138-55128168E8A3}"/>
          </ac:spMkLst>
        </pc:spChg>
        <pc:spChg chg="add mod">
          <ac:chgData name="Rachel Glennerster" userId="22b29f2c-3762-428c-af7d-34ec02830929" providerId="ADAL" clId="{C71E7126-5AAD-4C09-ABC3-104B03F8E77D}" dt="2021-10-20T02:30:40.556" v="2166" actId="20577"/>
          <ac:spMkLst>
            <pc:docMk/>
            <pc:sldMk cId="2309791795" sldId="603"/>
            <ac:spMk id="6" creationId="{0E2BEB69-DE1F-444A-8F57-1A376EC210DB}"/>
          </ac:spMkLst>
        </pc:spChg>
      </pc:sldChg>
      <pc:sldChg chg="modSp new mod ord">
        <pc:chgData name="Rachel Glennerster" userId="22b29f2c-3762-428c-af7d-34ec02830929" providerId="ADAL" clId="{C71E7126-5AAD-4C09-ABC3-104B03F8E77D}" dt="2021-10-20T02:58:15.117" v="4440" actId="20577"/>
        <pc:sldMkLst>
          <pc:docMk/>
          <pc:sldMk cId="3776143240" sldId="604"/>
        </pc:sldMkLst>
        <pc:spChg chg="mod">
          <ac:chgData name="Rachel Glennerster" userId="22b29f2c-3762-428c-af7d-34ec02830929" providerId="ADAL" clId="{C71E7126-5AAD-4C09-ABC3-104B03F8E77D}" dt="2021-10-20T02:48:13.601" v="2875" actId="20577"/>
          <ac:spMkLst>
            <pc:docMk/>
            <pc:sldMk cId="3776143240" sldId="604"/>
            <ac:spMk id="2" creationId="{18551A0E-6DDB-45CC-869D-2223FB45E035}"/>
          </ac:spMkLst>
        </pc:spChg>
        <pc:spChg chg="mod">
          <ac:chgData name="Rachel Glennerster" userId="22b29f2c-3762-428c-af7d-34ec02830929" providerId="ADAL" clId="{C71E7126-5AAD-4C09-ABC3-104B03F8E77D}" dt="2021-10-20T02:58:15.117" v="4440" actId="20577"/>
          <ac:spMkLst>
            <pc:docMk/>
            <pc:sldMk cId="3776143240" sldId="604"/>
            <ac:spMk id="3" creationId="{BE7D06AE-BDAD-45A2-91FC-89EB29049983}"/>
          </ac:spMkLst>
        </pc:spChg>
      </pc:sldChg>
      <pc:sldChg chg="addSp delSp modSp new del mod">
        <pc:chgData name="Rachel Glennerster" userId="22b29f2c-3762-428c-af7d-34ec02830929" providerId="ADAL" clId="{C71E7126-5AAD-4C09-ABC3-104B03F8E77D}" dt="2021-10-20T03:06:24.550" v="5470" actId="47"/>
        <pc:sldMkLst>
          <pc:docMk/>
          <pc:sldMk cId="2765120128" sldId="605"/>
        </pc:sldMkLst>
        <pc:spChg chg="mod">
          <ac:chgData name="Rachel Glennerster" userId="22b29f2c-3762-428c-af7d-34ec02830929" providerId="ADAL" clId="{C71E7126-5AAD-4C09-ABC3-104B03F8E77D}" dt="2021-10-20T02:42:16.669" v="2702" actId="20577"/>
          <ac:spMkLst>
            <pc:docMk/>
            <pc:sldMk cId="2765120128" sldId="605"/>
            <ac:spMk id="2" creationId="{FE6F6410-12E0-466C-A6E0-14FF918033FE}"/>
          </ac:spMkLst>
        </pc:spChg>
        <pc:spChg chg="del">
          <ac:chgData name="Rachel Glennerster" userId="22b29f2c-3762-428c-af7d-34ec02830929" providerId="ADAL" clId="{C71E7126-5AAD-4C09-ABC3-104B03F8E77D}" dt="2021-10-20T02:40:30.716" v="2609" actId="478"/>
          <ac:spMkLst>
            <pc:docMk/>
            <pc:sldMk cId="2765120128" sldId="605"/>
            <ac:spMk id="3" creationId="{8858CC1A-DE8A-47A8-B081-621D20B55231}"/>
          </ac:spMkLst>
        </pc:spChg>
        <pc:picChg chg="add mod">
          <ac:chgData name="Rachel Glennerster" userId="22b29f2c-3762-428c-af7d-34ec02830929" providerId="ADAL" clId="{C71E7126-5AAD-4C09-ABC3-104B03F8E77D}" dt="2021-10-20T02:40:37.207" v="2610" actId="1076"/>
          <ac:picMkLst>
            <pc:docMk/>
            <pc:sldMk cId="2765120128" sldId="605"/>
            <ac:picMk id="5" creationId="{8C444239-6FBD-4D2C-ADFD-EB9945964058}"/>
          </ac:picMkLst>
        </pc:picChg>
      </pc:sldChg>
      <pc:sldChg chg="addSp delSp modSp new mod">
        <pc:chgData name="Rachel Glennerster" userId="22b29f2c-3762-428c-af7d-34ec02830929" providerId="ADAL" clId="{C71E7126-5AAD-4C09-ABC3-104B03F8E77D}" dt="2021-10-20T02:47:25.103" v="2771" actId="20577"/>
        <pc:sldMkLst>
          <pc:docMk/>
          <pc:sldMk cId="3593198753" sldId="606"/>
        </pc:sldMkLst>
        <pc:spChg chg="mod">
          <ac:chgData name="Rachel Glennerster" userId="22b29f2c-3762-428c-af7d-34ec02830929" providerId="ADAL" clId="{C71E7126-5AAD-4C09-ABC3-104B03F8E77D}" dt="2021-10-20T02:46:20.183" v="2753" actId="313"/>
          <ac:spMkLst>
            <pc:docMk/>
            <pc:sldMk cId="3593198753" sldId="606"/>
            <ac:spMk id="2" creationId="{20E38EAC-D852-4F46-8096-6BC2A5F3D178}"/>
          </ac:spMkLst>
        </pc:spChg>
        <pc:spChg chg="del">
          <ac:chgData name="Rachel Glennerster" userId="22b29f2c-3762-428c-af7d-34ec02830929" providerId="ADAL" clId="{C71E7126-5AAD-4C09-ABC3-104B03F8E77D}" dt="2021-10-20T02:46:16.083" v="2752" actId="478"/>
          <ac:spMkLst>
            <pc:docMk/>
            <pc:sldMk cId="3593198753" sldId="606"/>
            <ac:spMk id="3" creationId="{2A6031A8-9E02-4DA1-9406-461352861731}"/>
          </ac:spMkLst>
        </pc:spChg>
        <pc:spChg chg="add mod">
          <ac:chgData name="Rachel Glennerster" userId="22b29f2c-3762-428c-af7d-34ec02830929" providerId="ADAL" clId="{C71E7126-5AAD-4C09-ABC3-104B03F8E77D}" dt="2021-10-20T02:47:25.103" v="2771" actId="20577"/>
          <ac:spMkLst>
            <pc:docMk/>
            <pc:sldMk cId="3593198753" sldId="606"/>
            <ac:spMk id="8" creationId="{117A20F1-6BDA-407F-BB4C-B1FD328BE7BB}"/>
          </ac:spMkLst>
        </pc:spChg>
        <pc:picChg chg="add mod">
          <ac:chgData name="Rachel Glennerster" userId="22b29f2c-3762-428c-af7d-34ec02830929" providerId="ADAL" clId="{C71E7126-5AAD-4C09-ABC3-104B03F8E77D}" dt="2021-10-20T02:46:09.675" v="2750" actId="14100"/>
          <ac:picMkLst>
            <pc:docMk/>
            <pc:sldMk cId="3593198753" sldId="606"/>
            <ac:picMk id="5" creationId="{338F70A1-66FC-4D12-88C6-AE230089355B}"/>
          </ac:picMkLst>
        </pc:picChg>
        <pc:picChg chg="add mod">
          <ac:chgData name="Rachel Glennerster" userId="22b29f2c-3762-428c-af7d-34ec02830929" providerId="ADAL" clId="{C71E7126-5AAD-4C09-ABC3-104B03F8E77D}" dt="2021-10-20T02:46:13.935" v="2751" actId="14100"/>
          <ac:picMkLst>
            <pc:docMk/>
            <pc:sldMk cId="3593198753" sldId="606"/>
            <ac:picMk id="7" creationId="{77A7D9B9-D878-4291-9677-E5B8D0600DBD}"/>
          </ac:picMkLst>
        </pc:picChg>
      </pc:sldChg>
      <pc:sldChg chg="modSp new mod">
        <pc:chgData name="Rachel Glennerster" userId="22b29f2c-3762-428c-af7d-34ec02830929" providerId="ADAL" clId="{C71E7126-5AAD-4C09-ABC3-104B03F8E77D}" dt="2021-10-20T03:05:16.967" v="5429" actId="20577"/>
        <pc:sldMkLst>
          <pc:docMk/>
          <pc:sldMk cId="4172346098" sldId="607"/>
        </pc:sldMkLst>
        <pc:spChg chg="mod">
          <ac:chgData name="Rachel Glennerster" userId="22b29f2c-3762-428c-af7d-34ec02830929" providerId="ADAL" clId="{C71E7126-5AAD-4C09-ABC3-104B03F8E77D}" dt="2021-10-20T03:05:16.967" v="5429" actId="20577"/>
          <ac:spMkLst>
            <pc:docMk/>
            <pc:sldMk cId="4172346098" sldId="607"/>
            <ac:spMk id="2" creationId="{ACDD8768-35B3-4429-9A64-B716FCF12204}"/>
          </ac:spMkLst>
        </pc:spChg>
        <pc:spChg chg="mod">
          <ac:chgData name="Rachel Glennerster" userId="22b29f2c-3762-428c-af7d-34ec02830929" providerId="ADAL" clId="{C71E7126-5AAD-4C09-ABC3-104B03F8E77D}" dt="2021-10-20T03:04:50.379" v="5399" actId="33524"/>
          <ac:spMkLst>
            <pc:docMk/>
            <pc:sldMk cId="4172346098" sldId="607"/>
            <ac:spMk id="3" creationId="{AE250452-3B35-456D-830B-1645BA98EB02}"/>
          </ac:spMkLst>
        </pc:spChg>
      </pc:sldChg>
      <pc:sldChg chg="modSp add mod modAnim">
        <pc:chgData name="Rachel Glennerster" userId="22b29f2c-3762-428c-af7d-34ec02830929" providerId="ADAL" clId="{C71E7126-5AAD-4C09-ABC3-104B03F8E77D}" dt="2021-10-20T03:42:18.146" v="6551" actId="14100"/>
        <pc:sldMkLst>
          <pc:docMk/>
          <pc:sldMk cId="2868287300" sldId="608"/>
        </pc:sldMkLst>
        <pc:spChg chg="mod">
          <ac:chgData name="Rachel Glennerster" userId="22b29f2c-3762-428c-af7d-34ec02830929" providerId="ADAL" clId="{C71E7126-5AAD-4C09-ABC3-104B03F8E77D}" dt="2021-10-20T03:42:18.146" v="6551" actId="14100"/>
          <ac:spMkLst>
            <pc:docMk/>
            <pc:sldMk cId="2868287300" sldId="608"/>
            <ac:spMk id="4" creationId="{D3DF573B-CD1F-4FED-9584-AF4F48430C93}"/>
          </ac:spMkLst>
        </pc:spChg>
      </pc:sldChg>
      <pc:sldMasterChg chg="delSldLayout">
        <pc:chgData name="Rachel Glennerster" userId="22b29f2c-3762-428c-af7d-34ec02830929" providerId="ADAL" clId="{C71E7126-5AAD-4C09-ABC3-104B03F8E77D}" dt="2021-10-20T02:32:01.279" v="2213" actId="47"/>
        <pc:sldMasterMkLst>
          <pc:docMk/>
          <pc:sldMasterMk cId="0" sldId="2147483648"/>
        </pc:sldMasterMkLst>
        <pc:sldLayoutChg chg="del">
          <pc:chgData name="Rachel Glennerster" userId="22b29f2c-3762-428c-af7d-34ec02830929" providerId="ADAL" clId="{C71E7126-5AAD-4C09-ABC3-104B03F8E77D}" dt="2021-10-17T03:11:49.945" v="110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Rachel Glennerster" userId="22b29f2c-3762-428c-af7d-34ec02830929" providerId="ADAL" clId="{C71E7126-5AAD-4C09-ABC3-104B03F8E77D}" dt="2021-10-20T02:32:01.279" v="2213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Rachel Glennerster" userId="22b29f2c-3762-428c-af7d-34ec02830929" providerId="ADAL" clId="{C71E7126-5AAD-4C09-ABC3-104B03F8E77D}" dt="2021-10-17T03:12:22.149" v="1132" actId="47"/>
          <pc:sldLayoutMkLst>
            <pc:docMk/>
            <pc:sldMasterMk cId="0" sldId="2147483648"/>
            <pc:sldLayoutMk cId="3161025734" sldId="2147483671"/>
          </pc:sldLayoutMkLst>
        </pc:sldLayoutChg>
        <pc:sldLayoutChg chg="del">
          <pc:chgData name="Rachel Glennerster" userId="22b29f2c-3762-428c-af7d-34ec02830929" providerId="ADAL" clId="{C71E7126-5AAD-4C09-ABC3-104B03F8E77D}" dt="2021-10-17T03:11:12.034" v="1071" actId="47"/>
          <pc:sldLayoutMkLst>
            <pc:docMk/>
            <pc:sldMasterMk cId="0" sldId="2147483648"/>
            <pc:sldLayoutMk cId="1389783680" sldId="2147483672"/>
          </pc:sldLayoutMkLst>
        </pc:sldLayoutChg>
        <pc:sldLayoutChg chg="del">
          <pc:chgData name="Rachel Glennerster" userId="22b29f2c-3762-428c-af7d-34ec02830929" providerId="ADAL" clId="{C71E7126-5AAD-4C09-ABC3-104B03F8E77D}" dt="2021-10-17T03:11:44.516" v="1096" actId="47"/>
          <pc:sldLayoutMkLst>
            <pc:docMk/>
            <pc:sldMasterMk cId="0" sldId="2147483648"/>
            <pc:sldLayoutMk cId="1368795967" sldId="2147483673"/>
          </pc:sldLayoutMkLst>
        </pc:sldLayoutChg>
        <pc:sldLayoutChg chg="del">
          <pc:chgData name="Rachel Glennerster" userId="22b29f2c-3762-428c-af7d-34ec02830929" providerId="ADAL" clId="{C71E7126-5AAD-4C09-ABC3-104B03F8E77D}" dt="2021-10-17T02:19:53.231" v="245" actId="47"/>
          <pc:sldLayoutMkLst>
            <pc:docMk/>
            <pc:sldMasterMk cId="0" sldId="2147483648"/>
            <pc:sldLayoutMk cId="1404520384" sldId="2147483674"/>
          </pc:sldLayoutMkLst>
        </pc:sldLayoutChg>
        <pc:sldLayoutChg chg="del">
          <pc:chgData name="Rachel Glennerster" userId="22b29f2c-3762-428c-af7d-34ec02830929" providerId="ADAL" clId="{C71E7126-5AAD-4C09-ABC3-104B03F8E77D}" dt="2021-10-17T03:09:51.030" v="997" actId="47"/>
          <pc:sldLayoutMkLst>
            <pc:docMk/>
            <pc:sldMasterMk cId="0" sldId="2147483648"/>
            <pc:sldLayoutMk cId="971788119" sldId="2147483675"/>
          </pc:sldLayoutMkLst>
        </pc:sldLayoutChg>
        <pc:sldLayoutChg chg="del">
          <pc:chgData name="Rachel Glennerster" userId="22b29f2c-3762-428c-af7d-34ec02830929" providerId="ADAL" clId="{C71E7126-5AAD-4C09-ABC3-104B03F8E77D}" dt="2021-10-17T03:09:52.975" v="998" actId="47"/>
          <pc:sldLayoutMkLst>
            <pc:docMk/>
            <pc:sldMasterMk cId="0" sldId="2147483648"/>
            <pc:sldLayoutMk cId="2254308716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18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9" r:id="rId15"/>
    <p:sldLayoutId id="214748367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8: Measuring Empowerment, Social Desirability Bias and </a:t>
            </a:r>
            <a:r>
              <a:rPr lang="en-US" dirty="0" err="1"/>
              <a:t>NonSurvey</a:t>
            </a:r>
            <a:r>
              <a:rPr lang="en-US" dirty="0"/>
              <a:t> Instruments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175F-742A-4693-934A-A952B50F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NonSurvey</a:t>
            </a:r>
            <a:r>
              <a:rPr lang="en-US" dirty="0"/>
              <a:t> Instruments Help Address Social Desirability Bias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B1452E-7389-446A-B2F9-A98A3D77A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97" y="1428206"/>
            <a:ext cx="11080478" cy="425821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Observing what people do not want to say</a:t>
            </a:r>
          </a:p>
          <a:p>
            <a:pPr lvl="1">
              <a:spcAft>
                <a:spcPts val="0"/>
              </a:spcAft>
            </a:pPr>
            <a:r>
              <a:rPr lang="en-US" dirty="0"/>
              <a:t>Less prone to reporting bias and recall error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Reveals attitudes people may be unaware of </a:t>
            </a:r>
          </a:p>
          <a:p>
            <a:pPr marL="609540" lvl="1" indent="0">
              <a:spcAft>
                <a:spcPts val="0"/>
              </a:spcAft>
              <a:buNone/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Tools commonly used to measure gender and empowerment</a:t>
            </a:r>
          </a:p>
          <a:p>
            <a:pPr lvl="1">
              <a:spcAft>
                <a:spcPts val="0"/>
              </a:spcAft>
            </a:pPr>
            <a:r>
              <a:rPr lang="en-US" dirty="0"/>
              <a:t>Experimental Vignettes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Games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Direct observation, structured community activities (more below)</a:t>
            </a:r>
          </a:p>
          <a:p>
            <a:pPr lvl="1">
              <a:spcAft>
                <a:spcPts val="0"/>
              </a:spcAft>
            </a:pPr>
            <a:r>
              <a:rPr lang="en-US" dirty="0"/>
              <a:t>Physical tests/biomarkers </a:t>
            </a:r>
            <a:r>
              <a:rPr lang="en-US" dirty="0" err="1"/>
              <a:t>eg</a:t>
            </a:r>
            <a:r>
              <a:rPr lang="en-US" dirty="0"/>
              <a:t> anthropometrics in Bangladesh</a:t>
            </a:r>
          </a:p>
          <a:p>
            <a:pPr lvl="1">
              <a:spcAft>
                <a:spcPts val="0"/>
              </a:spcAft>
            </a:pPr>
            <a:r>
              <a:rPr lang="en-US" dirty="0"/>
              <a:t>Purchase decisions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8EAC-D852-4F46-8096-6BC2A5F3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NonSurvey</a:t>
            </a:r>
            <a:r>
              <a:rPr lang="en-US" dirty="0"/>
              <a:t> Instruments: Vignettes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F70A1-66FC-4D12-88C6-AE230089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224060"/>
            <a:ext cx="4188823" cy="462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7D9B9-D878-4291-9677-E5B8D060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53" y="1332412"/>
            <a:ext cx="5430350" cy="4451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A20F1-6BDA-407F-BB4C-B1FD328BE7BB}"/>
              </a:ext>
            </a:extLst>
          </p:cNvPr>
          <p:cNvSpPr txBox="1"/>
          <p:nvPr/>
        </p:nvSpPr>
        <p:spPr>
          <a:xfrm>
            <a:off x="7585166" y="5216434"/>
            <a:ext cx="2551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Beaman et al 2012</a:t>
            </a:r>
          </a:p>
        </p:txBody>
      </p:sp>
    </p:spTree>
    <p:extLst>
      <p:ext uri="{BB962C8B-B14F-4D97-AF65-F5344CB8AC3E}">
        <p14:creationId xmlns:p14="http://schemas.microsoft.com/office/powerpoint/2010/main" val="359319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1A0E-6DDB-45CC-869D-2223FB45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Community Activities: Sierra Leone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06AE-BDAD-45A2-91FC-89EB2904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358"/>
            <a:ext cx="10972800" cy="426728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Evaluation of community driven development (CDD)</a:t>
            </a:r>
          </a:p>
          <a:p>
            <a:pPr lvl="1"/>
            <a:r>
              <a:rPr lang="en-US" dirty="0"/>
              <a:t>Communities given a grant to spend on local public goods they chose</a:t>
            </a:r>
          </a:p>
          <a:p>
            <a:pPr lvl="1"/>
            <a:r>
              <a:rPr lang="en-US" dirty="0"/>
              <a:t>Heavy facilitation on how to choose projects in an inclusive way, including women &amp; youth </a:t>
            </a:r>
          </a:p>
          <a:p>
            <a:pPr lvl="1"/>
            <a:r>
              <a:rPr lang="en-US" dirty="0"/>
              <a:t>Program sought to change women’s involvement in community decisions</a:t>
            </a:r>
          </a:p>
          <a:p>
            <a:pPr marL="571500" lvl="1" indent="0">
              <a:buNone/>
            </a:pPr>
            <a:endParaRPr lang="en-US" sz="400" dirty="0"/>
          </a:p>
          <a:p>
            <a:pPr>
              <a:spcAft>
                <a:spcPts val="0"/>
              </a:spcAft>
            </a:pPr>
            <a:r>
              <a:rPr lang="en-US" dirty="0"/>
              <a:t>As part of </a:t>
            </a:r>
            <a:r>
              <a:rPr lang="en-US" dirty="0" err="1"/>
              <a:t>endline</a:t>
            </a:r>
            <a:r>
              <a:rPr lang="en-US" dirty="0"/>
              <a:t>, communities offered a choice of thank you gift, observed how choice was made</a:t>
            </a:r>
          </a:p>
          <a:p>
            <a:pPr lvl="1"/>
            <a:r>
              <a:rPr lang="en-US" dirty="0"/>
              <a:t>Did Village Chiefs make the decision without asking anyone? (to increase probability there was discussion we called a meeting before offering the gift)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Recorded how many women spoke, how long they spoke for, whether they were responded to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We can rule out that the program led to one more woman speaking</a:t>
            </a:r>
          </a:p>
          <a:p>
            <a:pPr>
              <a:spcAft>
                <a:spcPts val="0"/>
              </a:spcAft>
            </a:pPr>
            <a:r>
              <a:rPr lang="en-US" dirty="0"/>
              <a:t>Complemented by survey questions on gender including:</a:t>
            </a:r>
          </a:p>
          <a:p>
            <a:pPr lvl="1"/>
            <a:r>
              <a:rPr lang="en-US" dirty="0"/>
              <a:t>whether woman in HH went to the last community meeting, whether spoke (all villages will have village meeting)</a:t>
            </a:r>
          </a:p>
          <a:p>
            <a:pPr lvl="1"/>
            <a:r>
              <a:rPr lang="en-US" dirty="0"/>
              <a:t>Participated in decision making in community farm (but not all villages had community farms)</a:t>
            </a:r>
          </a:p>
          <a:p>
            <a:pPr lvl="1"/>
            <a:endParaRPr lang="en-US" dirty="0"/>
          </a:p>
          <a:p>
            <a:pPr marL="571500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8768-35B3-4429-9A64-B716FCF1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NonSurvey</a:t>
            </a:r>
            <a:r>
              <a:rPr lang="en-US" dirty="0"/>
              <a:t> Instruments in Sierra Leone CDD RCT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50452-3B35-456D-830B-1645BA98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17" y="1367246"/>
            <a:ext cx="11263231" cy="4319534"/>
          </a:xfrm>
        </p:spPr>
        <p:txBody>
          <a:bodyPr/>
          <a:lstStyle/>
          <a:p>
            <a:r>
              <a:rPr lang="en-US" dirty="0"/>
              <a:t>Match opportunity: </a:t>
            </a:r>
          </a:p>
          <a:p>
            <a:pPr lvl="1"/>
            <a:r>
              <a:rPr lang="en-US" dirty="0"/>
              <a:t>communities offered a chance to raise funds for a community project </a:t>
            </a:r>
          </a:p>
          <a:p>
            <a:pPr lvl="1"/>
            <a:r>
              <a:rPr lang="en-US" dirty="0"/>
              <a:t>Money they raised would be matched by us </a:t>
            </a:r>
          </a:p>
          <a:p>
            <a:pPr lvl="1"/>
            <a:r>
              <a:rPr lang="en-US" dirty="0"/>
              <a:t>They took money and match certificate to a local hardware store </a:t>
            </a:r>
          </a:p>
          <a:p>
            <a:pPr lvl="1"/>
            <a:r>
              <a:rPr lang="en-US" dirty="0"/>
              <a:t>store would contact us for the money to match thus easy to trace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Elite capture:</a:t>
            </a:r>
          </a:p>
          <a:p>
            <a:pPr lvl="1"/>
            <a:r>
              <a:rPr lang="en-US" dirty="0"/>
              <a:t>donated a tarp to all study villages</a:t>
            </a:r>
          </a:p>
          <a:p>
            <a:pPr lvl="1"/>
            <a:r>
              <a:rPr lang="en-US" dirty="0"/>
              <a:t>could be used for communal activity (roof for a community building, drying floor for drying grain without getting rocks and dust in the grain).</a:t>
            </a:r>
          </a:p>
          <a:p>
            <a:pPr lvl="1"/>
            <a:r>
              <a:rPr lang="en-US" dirty="0"/>
              <a:t>Could be used for private gain (make chiefs house more waterproof) </a:t>
            </a:r>
          </a:p>
          <a:p>
            <a:pPr lvl="1"/>
            <a:r>
              <a:rPr lang="en-US" dirty="0"/>
              <a:t>Return a few months later and see how being used (mainly it was not used as could not agree on how to use)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4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65A3-690D-4159-945C-3B7A302A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4AD2E20-0D1F-4812-84B7-E9919113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8275"/>
            <a:ext cx="10972800" cy="39814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Women’s empowerment is hard but not impossible to measure well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Important to understand what aspects of their lives that, locally, women: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</a:t>
            </a:r>
            <a:r>
              <a:rPr lang="en-US" sz="1800" dirty="0"/>
              <a:t>ave limited ability to influence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Want to change and/or could be meaningful to change</a:t>
            </a:r>
          </a:p>
          <a:p>
            <a:pPr>
              <a:spcAft>
                <a:spcPts val="1200"/>
              </a:spcAft>
            </a:pPr>
            <a:r>
              <a:rPr lang="en-US" dirty="0"/>
              <a:t>Which of these does the program or policy being evaluated actually have the potential to change</a:t>
            </a:r>
          </a:p>
          <a:p>
            <a:pPr>
              <a:spcAft>
                <a:spcPts val="1200"/>
              </a:spcAft>
            </a:pPr>
            <a:r>
              <a:rPr lang="en-US" dirty="0"/>
              <a:t>Investigate which of our topic areas are prone to social desirability bias (locally)</a:t>
            </a:r>
          </a:p>
          <a:p>
            <a:pPr>
              <a:spcAft>
                <a:spcPts val="1200"/>
              </a:spcAft>
            </a:pPr>
            <a:r>
              <a:rPr lang="en-US" dirty="0"/>
              <a:t>Measure the process of empowerment by tracking: resources, agency, outcomes/achievements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dirty="0"/>
              <a:t>Complement standardized indicators with context-specific ones</a:t>
            </a:r>
          </a:p>
          <a:p>
            <a:pPr>
              <a:spcAft>
                <a:spcPts val="1200"/>
              </a:spcAft>
            </a:pPr>
            <a:r>
              <a:rPr lang="en-US" dirty="0"/>
              <a:t>Consider using non-survey instruments in addition to surveys</a:t>
            </a:r>
          </a:p>
        </p:txBody>
      </p:sp>
    </p:spTree>
    <p:extLst>
      <p:ext uri="{BB962C8B-B14F-4D97-AF65-F5344CB8AC3E}">
        <p14:creationId xmlns:p14="http://schemas.microsoft.com/office/powerpoint/2010/main" val="317188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endParaRPr lang="en-US" sz="600" dirty="0"/>
          </a:p>
          <a:p>
            <a:r>
              <a:rPr lang="en-US" dirty="0"/>
              <a:t>Challenges </a:t>
            </a:r>
          </a:p>
          <a:p>
            <a:endParaRPr lang="en-US" sz="600" dirty="0"/>
          </a:p>
          <a:p>
            <a:r>
              <a:rPr lang="en-US" dirty="0"/>
              <a:t>Role of formative research</a:t>
            </a:r>
          </a:p>
          <a:p>
            <a:endParaRPr lang="en-US" sz="600" dirty="0"/>
          </a:p>
          <a:p>
            <a:r>
              <a:rPr lang="en-US" dirty="0"/>
              <a:t>Decision making</a:t>
            </a:r>
          </a:p>
          <a:p>
            <a:endParaRPr lang="en-US" sz="600" dirty="0"/>
          </a:p>
          <a:p>
            <a:r>
              <a:rPr lang="en-US" dirty="0" err="1"/>
              <a:t>NonSurvey</a:t>
            </a:r>
            <a:r>
              <a:rPr lang="en-US" dirty="0"/>
              <a:t> Instruments</a:t>
            </a:r>
          </a:p>
          <a:p>
            <a:endParaRPr lang="en-US" sz="600" dirty="0"/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06B8-C561-414D-B701-6254580D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Definitions of Women’s Empowerment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DED34-02A9-4109-B98E-8BDB81189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09" y="1565638"/>
            <a:ext cx="5117465" cy="4025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Empowerment</a:t>
            </a:r>
          </a:p>
          <a:p>
            <a:pPr marL="127000" indent="-114300">
              <a:buNone/>
            </a:pPr>
            <a:r>
              <a:rPr lang="en-US" sz="2200" dirty="0"/>
              <a:t>“</a:t>
            </a:r>
            <a:r>
              <a:rPr lang="en-US" sz="2200" i="1" dirty="0"/>
              <a:t>the process by which those who have been denied the ability to make strategic life choices acquire such an ability.”</a:t>
            </a:r>
          </a:p>
          <a:p>
            <a:pPr marL="0" indent="127000">
              <a:buNone/>
            </a:pPr>
            <a:r>
              <a:rPr lang="en-US" sz="2200" i="1" dirty="0"/>
              <a:t>Naila Kabeer, 1999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b="1" dirty="0"/>
              <a:t>Agency</a:t>
            </a:r>
          </a:p>
          <a:p>
            <a:pPr marL="127000" indent="-114300">
              <a:buNone/>
            </a:pPr>
            <a:r>
              <a:rPr lang="en-US" sz="2200" i="1" dirty="0"/>
              <a:t>“</a:t>
            </a:r>
            <a:r>
              <a:rPr lang="en-US" sz="2200" dirty="0"/>
              <a:t>someone who acts and brings about change, and whose achievements can </a:t>
            </a:r>
            <a:br>
              <a:rPr lang="en-US" sz="2200" dirty="0"/>
            </a:br>
            <a:r>
              <a:rPr lang="en-US" sz="2200" dirty="0"/>
              <a:t>be judged in terms of her own values </a:t>
            </a:r>
            <a:br>
              <a:rPr lang="en-US" sz="2200" dirty="0"/>
            </a:br>
            <a:r>
              <a:rPr lang="en-US" sz="2200" dirty="0"/>
              <a:t>and objectives.”</a:t>
            </a:r>
          </a:p>
          <a:p>
            <a:pPr marL="127000" indent="0">
              <a:buNone/>
            </a:pPr>
            <a:r>
              <a:rPr lang="en-US" sz="2200" i="1" dirty="0"/>
              <a:t>Amartya Sen, 1999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C9D97-14ED-489D-BCAC-45839265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35" y="1704975"/>
            <a:ext cx="6573132" cy="3276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6C316-5448-4C2F-87C3-3BD2AA55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35" y="1267097"/>
            <a:ext cx="6350326" cy="406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A1008-38B4-419B-A594-2787C435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274" y="4960244"/>
            <a:ext cx="4984351" cy="9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3DF573B-CD1F-4FED-9584-AF4F4843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65204"/>
            <a:ext cx="11274552" cy="4365035"/>
          </a:xfrm>
        </p:spPr>
        <p:txBody>
          <a:bodyPr/>
          <a:lstStyle/>
          <a:p>
            <a:pPr indent="-457200">
              <a:spcAft>
                <a:spcPts val="1200"/>
              </a:spcAft>
            </a:pPr>
            <a:r>
              <a:rPr lang="en-US" dirty="0"/>
              <a:t>Empowerment is about about meaningful choice, but we rarely observe decision-making directly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Measure final outcome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Ask people about decision making process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Compare gender preferences to changes in outcomes (Chattopadhyay and </a:t>
            </a:r>
            <a:r>
              <a:rPr lang="en-US" dirty="0" err="1"/>
              <a:t>Duflo</a:t>
            </a:r>
            <a:r>
              <a:rPr lang="en-US" dirty="0"/>
              <a:t>)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Ask about psychological aspects of agency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Observe choices directly</a:t>
            </a:r>
          </a:p>
          <a:p>
            <a:pPr indent="-457200">
              <a:spcAft>
                <a:spcPts val="1200"/>
              </a:spcAft>
            </a:pPr>
            <a:r>
              <a:rPr lang="en-US" dirty="0"/>
              <a:t>Empowerment is a process: not the final state but how she got there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Track steps along the way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Measure progress over time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47C67EB-5BB0-45F7-ADE0-50295D51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Challenges in measuring empowerment</a:t>
            </a:r>
          </a:p>
        </p:txBody>
      </p:sp>
    </p:spTree>
    <p:extLst>
      <p:ext uri="{BB962C8B-B14F-4D97-AF65-F5344CB8AC3E}">
        <p14:creationId xmlns:p14="http://schemas.microsoft.com/office/powerpoint/2010/main" val="36496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3DF573B-CD1F-4FED-9584-AF4F4843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210491"/>
            <a:ext cx="11466013" cy="4606835"/>
          </a:xfrm>
        </p:spPr>
        <p:txBody>
          <a:bodyPr/>
          <a:lstStyle/>
          <a:p>
            <a:pPr indent="-457200">
              <a:spcAft>
                <a:spcPts val="1200"/>
              </a:spcAft>
            </a:pPr>
            <a:r>
              <a:rPr lang="en-US" dirty="0"/>
              <a:t>Many aspects of empowerment are susceptible to reporting bias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Triangulate from multiple measures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Frame as hypothetical, or ask about a more specific action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Observe directly</a:t>
            </a:r>
          </a:p>
          <a:p>
            <a:pPr indent="-457200">
              <a:spcAft>
                <a:spcPts val="1200"/>
              </a:spcAft>
            </a:pPr>
            <a:r>
              <a:rPr lang="en-US" dirty="0"/>
              <a:t>Empowerment means different things in different contexts, but we want to compare across contexts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Use both locally contextualized and internationally common indicators</a:t>
            </a:r>
          </a:p>
          <a:p>
            <a:pPr indent="-457200">
              <a:spcAft>
                <a:spcPts val="1200"/>
              </a:spcAft>
            </a:pPr>
            <a:r>
              <a:rPr lang="en-US" dirty="0"/>
              <a:t>Empowerment is relevant to many aspects of life, prioritizing outcome measures is difficult</a:t>
            </a:r>
          </a:p>
          <a:p>
            <a:pPr lvl="1" indent="-457200">
              <a:spcAft>
                <a:spcPts val="1200"/>
              </a:spcAft>
            </a:pPr>
            <a:r>
              <a:rPr lang="en-US" dirty="0"/>
              <a:t>Prioritize indicators more directly related to the program, policy or mechanism we are interested in</a:t>
            </a:r>
          </a:p>
          <a:p>
            <a:pPr indent="-457200">
              <a:spcAft>
                <a:spcPts val="1200"/>
              </a:spcAft>
            </a:pPr>
            <a:r>
              <a:rPr lang="en-US" dirty="0"/>
              <a:t>Measuring women’s preferences is challenging in contexts where women have internalized society’s views</a:t>
            </a:r>
          </a:p>
          <a:p>
            <a:pPr indent="-457200">
              <a:spcAft>
                <a:spcPts val="1200"/>
              </a:spcAft>
            </a:pPr>
            <a:r>
              <a:rPr lang="en-US" dirty="0"/>
              <a:t>Disempowerment can heighten data collection challenges</a:t>
            </a:r>
          </a:p>
          <a:p>
            <a:pPr indent="-457200">
              <a:spcAft>
                <a:spcPts val="1200"/>
              </a:spcAft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47C67EB-5BB0-45F7-ADE0-50295D51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Challenges in measuring empowerment</a:t>
            </a:r>
          </a:p>
        </p:txBody>
      </p:sp>
    </p:spTree>
    <p:extLst>
      <p:ext uri="{BB962C8B-B14F-4D97-AF65-F5344CB8AC3E}">
        <p14:creationId xmlns:p14="http://schemas.microsoft.com/office/powerpoint/2010/main" val="28682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6E7C0-2AED-431B-A138-55128168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Q: is % of women working outside home a good measure of empowerment?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BEB69-DE1F-444A-8F57-1A376EC21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471749"/>
            <a:ext cx="11219815" cy="4214676"/>
          </a:xfrm>
        </p:spPr>
        <p:txBody>
          <a:bodyPr>
            <a:normAutofit fontScale="97500"/>
          </a:bodyPr>
          <a:lstStyle/>
          <a:p>
            <a:r>
              <a:rPr lang="en-US" dirty="0"/>
              <a:t>Less subject to reporting bias</a:t>
            </a:r>
          </a:p>
          <a:p>
            <a:r>
              <a:rPr lang="en-US" dirty="0"/>
              <a:t>Its an outcome not a process or a measure of choice</a:t>
            </a:r>
          </a:p>
          <a:p>
            <a:pPr lvl="1"/>
            <a:r>
              <a:rPr lang="en-US" dirty="0"/>
              <a:t>What if income of the HH fell and woman had to work, is that empowerment?</a:t>
            </a:r>
          </a:p>
          <a:p>
            <a:r>
              <a:rPr lang="en-US" dirty="0"/>
              <a:t>Do women want to work but not feel able to?</a:t>
            </a:r>
          </a:p>
          <a:p>
            <a:pPr lvl="1"/>
            <a:r>
              <a:rPr lang="en-US" dirty="0"/>
              <a:t>If so, an increase in working outside the home is an indicator of empowerment</a:t>
            </a:r>
          </a:p>
          <a:p>
            <a:pPr lvl="1"/>
            <a:r>
              <a:rPr lang="en-US" dirty="0"/>
              <a:t>But fewer working and more in college might also be an indicator of empowerment</a:t>
            </a:r>
          </a:p>
          <a:p>
            <a:r>
              <a:rPr lang="en-US" dirty="0"/>
              <a:t>What if they don’t want to work outside home but that reflects societal pressure to conform to stereotypes?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0BB9-653F-41FB-A8E3-3324DBE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Formative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7C184-10ED-4FE5-B984-DD9A323C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" y="1364087"/>
            <a:ext cx="10533059" cy="46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DF14-C6E8-495F-A025-77A62EDC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0" y="0"/>
            <a:ext cx="10972800" cy="942180"/>
          </a:xfrm>
        </p:spPr>
        <p:txBody>
          <a:bodyPr>
            <a:normAutofit/>
          </a:bodyPr>
          <a:lstStyle/>
          <a:p>
            <a:r>
              <a:rPr lang="en-US" dirty="0"/>
              <a:t>Tips for measuring decision-making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EDA27-4C84-42F0-8487-653F35FB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77" y="1532709"/>
            <a:ext cx="11202398" cy="415371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Ask people about specific decision-making processes.</a:t>
            </a:r>
          </a:p>
          <a:p>
            <a:pPr marL="742950" lvl="1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Did Alice/Bill go to school yesterday less subject to social desirability bias than “is it better for a boy to go to school than a girl”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For joint decisions, ask more than one person about the decision-making process.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Measure women’s and men’s preferences at baseline and track whether outcomes move in the direction of women’s preferences after the program. (</a:t>
            </a:r>
            <a:r>
              <a:rPr lang="en-US" dirty="0" err="1"/>
              <a:t>eg</a:t>
            </a:r>
            <a:r>
              <a:rPr lang="en-US" dirty="0"/>
              <a:t> women leaders study in India, </a:t>
            </a:r>
            <a:r>
              <a:rPr lang="en-US" dirty="0" err="1"/>
              <a:t>Chattopadhayay</a:t>
            </a:r>
            <a:r>
              <a:rPr lang="en-US" dirty="0"/>
              <a:t> and </a:t>
            </a:r>
            <a:r>
              <a:rPr lang="en-US" dirty="0" err="1"/>
              <a:t>Duflo</a:t>
            </a:r>
            <a:r>
              <a:rPr lang="en-US" dirty="0"/>
              <a:t>, 2004)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Measure the psychological components of agency: women’s ability to set goals in line with what they </a:t>
            </a:r>
            <a:br>
              <a:rPr lang="en-US" dirty="0"/>
            </a:br>
            <a:r>
              <a:rPr lang="en-US" dirty="0"/>
              <a:t>value and act on them.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Try to observe a choice directly or create a situation in which you can observe a choice.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Measure fundamental outcomes that might change with empowerment </a:t>
            </a:r>
            <a:r>
              <a:rPr lang="en-US" dirty="0" err="1"/>
              <a:t>eg</a:t>
            </a:r>
            <a:r>
              <a:rPr lang="en-US" dirty="0"/>
              <a:t> related to well-being.</a:t>
            </a:r>
          </a:p>
        </p:txBody>
      </p:sp>
    </p:spTree>
    <p:extLst>
      <p:ext uri="{BB962C8B-B14F-4D97-AF65-F5344CB8AC3E}">
        <p14:creationId xmlns:p14="http://schemas.microsoft.com/office/powerpoint/2010/main" val="62312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BC90-96F6-46F0-878B-2686733B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household decision making: who you ask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0BF0E-6C6B-474F-B3A0-9EC6B20E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267" y="1578772"/>
            <a:ext cx="6679906" cy="3855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6234D-B55F-4D67-B8F5-03731511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74" y="1584388"/>
            <a:ext cx="6645267" cy="3855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F5AC9C-DBAD-40F5-BD38-7E822D724A03}"/>
              </a:ext>
            </a:extLst>
          </p:cNvPr>
          <p:cNvSpPr/>
          <p:nvPr/>
        </p:nvSpPr>
        <p:spPr>
          <a:xfrm>
            <a:off x="5170025" y="3273621"/>
            <a:ext cx="292549" cy="68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86A50-7DEB-40B5-A108-419580AF8215}"/>
              </a:ext>
            </a:extLst>
          </p:cNvPr>
          <p:cNvSpPr txBox="1"/>
          <p:nvPr/>
        </p:nvSpPr>
        <p:spPr>
          <a:xfrm>
            <a:off x="8595360" y="5599611"/>
            <a:ext cx="244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McKelway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512257512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24273</TotalTime>
  <Words>1008</Words>
  <Application>Microsoft Office PowerPoint</Application>
  <PresentationFormat>Widescreen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Calibri</vt:lpstr>
      <vt:lpstr>UChicago Light Background Master</vt:lpstr>
      <vt:lpstr>The Practicalities of Running Randomized Trials: Lecture 8: Measuring Empowerment, Social Desirability Bias and NonSurvey Instruments</vt:lpstr>
      <vt:lpstr>Overview</vt:lpstr>
      <vt:lpstr>Common Definitions of Women’s Empowerment</vt:lpstr>
      <vt:lpstr>Challenges in measuring empowerment</vt:lpstr>
      <vt:lpstr>Challenges in measuring empowerment</vt:lpstr>
      <vt:lpstr>Q: is % of women working outside home a good measure of empowerment?</vt:lpstr>
      <vt:lpstr>Role of Formative Research</vt:lpstr>
      <vt:lpstr>Tips for measuring decision-making</vt:lpstr>
      <vt:lpstr>Women’s household decision making: who you ask matters</vt:lpstr>
      <vt:lpstr>NonSurvey Instruments Help Address Social Desirability Bias</vt:lpstr>
      <vt:lpstr>NonSurvey Instruments: Vignettes</vt:lpstr>
      <vt:lpstr>Structured Community Activities: Sierra Leone</vt:lpstr>
      <vt:lpstr>Other NonSurvey Instruments in Sierra Leone CDD RCT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11</cp:revision>
  <dcterms:created xsi:type="dcterms:W3CDTF">2018-09-26T14:38:51Z</dcterms:created>
  <dcterms:modified xsi:type="dcterms:W3CDTF">2021-10-20T03:42:28Z</dcterms:modified>
</cp:coreProperties>
</file>