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308" r:id="rId3"/>
    <p:sldId id="310" r:id="rId4"/>
    <p:sldId id="395" r:id="rId5"/>
    <p:sldId id="396" r:id="rId6"/>
    <p:sldId id="397" r:id="rId7"/>
    <p:sldId id="311" r:id="rId8"/>
    <p:sldId id="398" r:id="rId9"/>
    <p:sldId id="400" r:id="rId10"/>
    <p:sldId id="404" r:id="rId11"/>
    <p:sldId id="399" r:id="rId12"/>
    <p:sldId id="402" r:id="rId13"/>
    <p:sldId id="401" r:id="rId14"/>
    <p:sldId id="403" r:id="rId15"/>
  </p:sldIdLst>
  <p:sldSz cx="12192000" cy="6858000"/>
  <p:notesSz cx="6985000" cy="92837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Helvetica Neue" panose="020B0604020202020204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5" roundtripDataSignature="AMtx7mhy9l5FQ2FdhfWoo82LAbHegheqw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B3C1209-226A-461B-9916-AC269F7069DA}" v="18" dt="2021-10-17T00:38:24.02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66" autoAdjust="0"/>
    <p:restoredTop sz="94719"/>
  </p:normalViewPr>
  <p:slideViewPr>
    <p:cSldViewPr snapToGrid="0">
      <p:cViewPr varScale="1">
        <p:scale>
          <a:sx n="73" d="100"/>
          <a:sy n="73" d="100"/>
        </p:scale>
        <p:origin x="24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51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47" Type="http://schemas.openxmlformats.org/officeDocument/2006/relationships/viewProps" Target="viewProps.xml"/><Relationship Id="rId50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45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4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chel Glennerster" userId="22b29f2c-3762-428c-af7d-34ec02830929" providerId="ADAL" clId="{2B3C1209-226A-461B-9916-AC269F7069DA}"/>
    <pc:docChg chg="undo custSel addSld delSld modSld sldOrd">
      <pc:chgData name="Rachel Glennerster" userId="22b29f2c-3762-428c-af7d-34ec02830929" providerId="ADAL" clId="{2B3C1209-226A-461B-9916-AC269F7069DA}" dt="2021-10-17T20:57:23.648" v="6415" actId="14100"/>
      <pc:docMkLst>
        <pc:docMk/>
      </pc:docMkLst>
      <pc:sldChg chg="modSp mod">
        <pc:chgData name="Rachel Glennerster" userId="22b29f2c-3762-428c-af7d-34ec02830929" providerId="ADAL" clId="{2B3C1209-226A-461B-9916-AC269F7069DA}" dt="2021-10-17T20:51:42.203" v="6225" actId="1076"/>
        <pc:sldMkLst>
          <pc:docMk/>
          <pc:sldMk cId="0" sldId="256"/>
        </pc:sldMkLst>
        <pc:spChg chg="mod">
          <ac:chgData name="Rachel Glennerster" userId="22b29f2c-3762-428c-af7d-34ec02830929" providerId="ADAL" clId="{2B3C1209-226A-461B-9916-AC269F7069DA}" dt="2021-10-17T20:51:42.203" v="6225" actId="1076"/>
          <ac:spMkLst>
            <pc:docMk/>
            <pc:sldMk cId="0" sldId="256"/>
            <ac:spMk id="165" creationId="{00000000-0000-0000-0000-000000000000}"/>
          </ac:spMkLst>
        </pc:spChg>
        <pc:spChg chg="mod">
          <ac:chgData name="Rachel Glennerster" userId="22b29f2c-3762-428c-af7d-34ec02830929" providerId="ADAL" clId="{2B3C1209-226A-461B-9916-AC269F7069DA}" dt="2021-10-17T20:50:59.122" v="6165" actId="1076"/>
          <ac:spMkLst>
            <pc:docMk/>
            <pc:sldMk cId="0" sldId="256"/>
            <ac:spMk id="166" creationId="{00000000-0000-0000-0000-000000000000}"/>
          </ac:spMkLst>
        </pc:spChg>
      </pc:sldChg>
      <pc:sldChg chg="modSp mod">
        <pc:chgData name="Rachel Glennerster" userId="22b29f2c-3762-428c-af7d-34ec02830929" providerId="ADAL" clId="{2B3C1209-226A-461B-9916-AC269F7069DA}" dt="2021-10-17T20:48:09.950" v="6049" actId="255"/>
        <pc:sldMkLst>
          <pc:docMk/>
          <pc:sldMk cId="365899065" sldId="308"/>
        </pc:sldMkLst>
        <pc:spChg chg="mod">
          <ac:chgData name="Rachel Glennerster" userId="22b29f2c-3762-428c-af7d-34ec02830929" providerId="ADAL" clId="{2B3C1209-226A-461B-9916-AC269F7069DA}" dt="2021-10-17T20:48:09.950" v="6049" actId="255"/>
          <ac:spMkLst>
            <pc:docMk/>
            <pc:sldMk cId="365899065" sldId="308"/>
            <ac:spMk id="3" creationId="{2E24FC12-62D7-46B6-8B43-FFF20058E894}"/>
          </ac:spMkLst>
        </pc:spChg>
      </pc:sldChg>
      <pc:sldChg chg="addSp delSp modSp new del mod">
        <pc:chgData name="Rachel Glennerster" userId="22b29f2c-3762-428c-af7d-34ec02830929" providerId="ADAL" clId="{2B3C1209-226A-461B-9916-AC269F7069DA}" dt="2021-10-16T21:58:49.338" v="2450" actId="47"/>
        <pc:sldMkLst>
          <pc:docMk/>
          <pc:sldMk cId="3922430848" sldId="309"/>
        </pc:sldMkLst>
        <pc:spChg chg="mod">
          <ac:chgData name="Rachel Glennerster" userId="22b29f2c-3762-428c-af7d-34ec02830929" providerId="ADAL" clId="{2B3C1209-226A-461B-9916-AC269F7069DA}" dt="2021-10-13T03:10:59.809" v="276" actId="20577"/>
          <ac:spMkLst>
            <pc:docMk/>
            <pc:sldMk cId="3922430848" sldId="309"/>
            <ac:spMk id="2" creationId="{5145A8D2-C278-4547-9292-83CDBC577208}"/>
          </ac:spMkLst>
        </pc:spChg>
        <pc:spChg chg="del mod">
          <ac:chgData name="Rachel Glennerster" userId="22b29f2c-3762-428c-af7d-34ec02830929" providerId="ADAL" clId="{2B3C1209-226A-461B-9916-AC269F7069DA}" dt="2021-10-13T03:05:04.441" v="139" actId="478"/>
          <ac:spMkLst>
            <pc:docMk/>
            <pc:sldMk cId="3922430848" sldId="309"/>
            <ac:spMk id="3" creationId="{A4961CFF-B0C9-4947-8E92-B8A4561300BE}"/>
          </ac:spMkLst>
        </pc:spChg>
        <pc:picChg chg="add mod">
          <ac:chgData name="Rachel Glennerster" userId="22b29f2c-3762-428c-af7d-34ec02830929" providerId="ADAL" clId="{2B3C1209-226A-461B-9916-AC269F7069DA}" dt="2021-10-13T03:05:02.162" v="138" actId="1076"/>
          <ac:picMkLst>
            <pc:docMk/>
            <pc:sldMk cId="3922430848" sldId="309"/>
            <ac:picMk id="5" creationId="{E8350C2A-147A-4151-9A55-2FC468F44885}"/>
          </ac:picMkLst>
        </pc:picChg>
      </pc:sldChg>
      <pc:sldChg chg="del">
        <pc:chgData name="Rachel Glennerster" userId="22b29f2c-3762-428c-af7d-34ec02830929" providerId="ADAL" clId="{2B3C1209-226A-461B-9916-AC269F7069DA}" dt="2021-10-13T03:04:12.103" v="109" actId="47"/>
        <pc:sldMkLst>
          <pc:docMk/>
          <pc:sldMk cId="3975242912" sldId="309"/>
        </pc:sldMkLst>
      </pc:sldChg>
      <pc:sldChg chg="del">
        <pc:chgData name="Rachel Glennerster" userId="22b29f2c-3762-428c-af7d-34ec02830929" providerId="ADAL" clId="{2B3C1209-226A-461B-9916-AC269F7069DA}" dt="2021-10-13T03:04:12.494" v="111" actId="47"/>
        <pc:sldMkLst>
          <pc:docMk/>
          <pc:sldMk cId="1021930424" sldId="310"/>
        </pc:sldMkLst>
      </pc:sldChg>
      <pc:sldChg chg="modSp new mod">
        <pc:chgData name="Rachel Glennerster" userId="22b29f2c-3762-428c-af7d-34ec02830929" providerId="ADAL" clId="{2B3C1209-226A-461B-9916-AC269F7069DA}" dt="2021-10-17T01:43:55.430" v="5752" actId="255"/>
        <pc:sldMkLst>
          <pc:docMk/>
          <pc:sldMk cId="1086491164" sldId="310"/>
        </pc:sldMkLst>
        <pc:spChg chg="mod">
          <ac:chgData name="Rachel Glennerster" userId="22b29f2c-3762-428c-af7d-34ec02830929" providerId="ADAL" clId="{2B3C1209-226A-461B-9916-AC269F7069DA}" dt="2021-10-13T03:12:17.361" v="343" actId="20577"/>
          <ac:spMkLst>
            <pc:docMk/>
            <pc:sldMk cId="1086491164" sldId="310"/>
            <ac:spMk id="2" creationId="{F5F54EE2-08AD-480D-9AC7-E6587271E619}"/>
          </ac:spMkLst>
        </pc:spChg>
        <pc:spChg chg="mod">
          <ac:chgData name="Rachel Glennerster" userId="22b29f2c-3762-428c-af7d-34ec02830929" providerId="ADAL" clId="{2B3C1209-226A-461B-9916-AC269F7069DA}" dt="2021-10-17T01:43:55.430" v="5752" actId="255"/>
          <ac:spMkLst>
            <pc:docMk/>
            <pc:sldMk cId="1086491164" sldId="310"/>
            <ac:spMk id="3" creationId="{3E6A9D8E-4E28-4CE3-83B4-CA137CB16F43}"/>
          </ac:spMkLst>
        </pc:spChg>
      </pc:sldChg>
      <pc:sldChg chg="modSp new mod ord">
        <pc:chgData name="Rachel Glennerster" userId="22b29f2c-3762-428c-af7d-34ec02830929" providerId="ADAL" clId="{2B3C1209-226A-461B-9916-AC269F7069DA}" dt="2021-10-17T20:49:15.054" v="6057" actId="255"/>
        <pc:sldMkLst>
          <pc:docMk/>
          <pc:sldMk cId="1977173629" sldId="311"/>
        </pc:sldMkLst>
        <pc:spChg chg="mod">
          <ac:chgData name="Rachel Glennerster" userId="22b29f2c-3762-428c-af7d-34ec02830929" providerId="ADAL" clId="{2B3C1209-226A-461B-9916-AC269F7069DA}" dt="2021-10-16T20:06:01.676" v="1447" actId="20577"/>
          <ac:spMkLst>
            <pc:docMk/>
            <pc:sldMk cId="1977173629" sldId="311"/>
            <ac:spMk id="2" creationId="{8A0B70AF-DD64-42A8-862C-A465895A410A}"/>
          </ac:spMkLst>
        </pc:spChg>
        <pc:spChg chg="mod">
          <ac:chgData name="Rachel Glennerster" userId="22b29f2c-3762-428c-af7d-34ec02830929" providerId="ADAL" clId="{2B3C1209-226A-461B-9916-AC269F7069DA}" dt="2021-10-17T20:49:15.054" v="6057" actId="255"/>
          <ac:spMkLst>
            <pc:docMk/>
            <pc:sldMk cId="1977173629" sldId="311"/>
            <ac:spMk id="3" creationId="{4B97C27A-5B00-4B63-867B-489F5908EB24}"/>
          </ac:spMkLst>
        </pc:spChg>
      </pc:sldChg>
      <pc:sldChg chg="del">
        <pc:chgData name="Rachel Glennerster" userId="22b29f2c-3762-428c-af7d-34ec02830929" providerId="ADAL" clId="{2B3C1209-226A-461B-9916-AC269F7069DA}" dt="2021-10-13T03:04:12.682" v="112" actId="47"/>
        <pc:sldMkLst>
          <pc:docMk/>
          <pc:sldMk cId="2385777439" sldId="311"/>
        </pc:sldMkLst>
      </pc:sldChg>
      <pc:sldChg chg="del">
        <pc:chgData name="Rachel Glennerster" userId="22b29f2c-3762-428c-af7d-34ec02830929" providerId="ADAL" clId="{2B3C1209-226A-461B-9916-AC269F7069DA}" dt="2021-10-13T03:04:12.876" v="113" actId="47"/>
        <pc:sldMkLst>
          <pc:docMk/>
          <pc:sldMk cId="2740493025" sldId="312"/>
        </pc:sldMkLst>
      </pc:sldChg>
      <pc:sldChg chg="del">
        <pc:chgData name="Rachel Glennerster" userId="22b29f2c-3762-428c-af7d-34ec02830929" providerId="ADAL" clId="{2B3C1209-226A-461B-9916-AC269F7069DA}" dt="2021-10-13T03:04:14.219" v="120" actId="47"/>
        <pc:sldMkLst>
          <pc:docMk/>
          <pc:sldMk cId="3856855668" sldId="326"/>
        </pc:sldMkLst>
      </pc:sldChg>
      <pc:sldChg chg="del">
        <pc:chgData name="Rachel Glennerster" userId="22b29f2c-3762-428c-af7d-34ec02830929" providerId="ADAL" clId="{2B3C1209-226A-461B-9916-AC269F7069DA}" dt="2021-10-13T03:04:14.439" v="121" actId="47"/>
        <pc:sldMkLst>
          <pc:docMk/>
          <pc:sldMk cId="934154428" sldId="327"/>
        </pc:sldMkLst>
      </pc:sldChg>
      <pc:sldChg chg="del">
        <pc:chgData name="Rachel Glennerster" userId="22b29f2c-3762-428c-af7d-34ec02830929" providerId="ADAL" clId="{2B3C1209-226A-461B-9916-AC269F7069DA}" dt="2021-10-13T03:04:14.650" v="122" actId="47"/>
        <pc:sldMkLst>
          <pc:docMk/>
          <pc:sldMk cId="1472839516" sldId="328"/>
        </pc:sldMkLst>
      </pc:sldChg>
      <pc:sldChg chg="del">
        <pc:chgData name="Rachel Glennerster" userId="22b29f2c-3762-428c-af7d-34ec02830929" providerId="ADAL" clId="{2B3C1209-226A-461B-9916-AC269F7069DA}" dt="2021-10-13T03:04:14.832" v="123" actId="47"/>
        <pc:sldMkLst>
          <pc:docMk/>
          <pc:sldMk cId="1981490875" sldId="329"/>
        </pc:sldMkLst>
      </pc:sldChg>
      <pc:sldChg chg="del">
        <pc:chgData name="Rachel Glennerster" userId="22b29f2c-3762-428c-af7d-34ec02830929" providerId="ADAL" clId="{2B3C1209-226A-461B-9916-AC269F7069DA}" dt="2021-10-13T03:04:15.045" v="124" actId="47"/>
        <pc:sldMkLst>
          <pc:docMk/>
          <pc:sldMk cId="121217593" sldId="330"/>
        </pc:sldMkLst>
      </pc:sldChg>
      <pc:sldChg chg="del">
        <pc:chgData name="Rachel Glennerster" userId="22b29f2c-3762-428c-af7d-34ec02830929" providerId="ADAL" clId="{2B3C1209-226A-461B-9916-AC269F7069DA}" dt="2021-10-13T03:04:15.234" v="125" actId="47"/>
        <pc:sldMkLst>
          <pc:docMk/>
          <pc:sldMk cId="2613964202" sldId="331"/>
        </pc:sldMkLst>
      </pc:sldChg>
      <pc:sldChg chg="del">
        <pc:chgData name="Rachel Glennerster" userId="22b29f2c-3762-428c-af7d-34ec02830929" providerId="ADAL" clId="{2B3C1209-226A-461B-9916-AC269F7069DA}" dt="2021-10-13T03:04:15.452" v="126" actId="47"/>
        <pc:sldMkLst>
          <pc:docMk/>
          <pc:sldMk cId="830526144" sldId="332"/>
        </pc:sldMkLst>
      </pc:sldChg>
      <pc:sldChg chg="del">
        <pc:chgData name="Rachel Glennerster" userId="22b29f2c-3762-428c-af7d-34ec02830929" providerId="ADAL" clId="{2B3C1209-226A-461B-9916-AC269F7069DA}" dt="2021-10-13T03:04:15.652" v="127" actId="47"/>
        <pc:sldMkLst>
          <pc:docMk/>
          <pc:sldMk cId="4283977539" sldId="333"/>
        </pc:sldMkLst>
      </pc:sldChg>
      <pc:sldChg chg="del">
        <pc:chgData name="Rachel Glennerster" userId="22b29f2c-3762-428c-af7d-34ec02830929" providerId="ADAL" clId="{2B3C1209-226A-461B-9916-AC269F7069DA}" dt="2021-10-13T03:04:15.850" v="128" actId="47"/>
        <pc:sldMkLst>
          <pc:docMk/>
          <pc:sldMk cId="2749419350" sldId="334"/>
        </pc:sldMkLst>
      </pc:sldChg>
      <pc:sldChg chg="del">
        <pc:chgData name="Rachel Glennerster" userId="22b29f2c-3762-428c-af7d-34ec02830929" providerId="ADAL" clId="{2B3C1209-226A-461B-9916-AC269F7069DA}" dt="2021-10-13T03:04:16.055" v="129" actId="47"/>
        <pc:sldMkLst>
          <pc:docMk/>
          <pc:sldMk cId="2047008552" sldId="335"/>
        </pc:sldMkLst>
      </pc:sldChg>
      <pc:sldChg chg="del">
        <pc:chgData name="Rachel Glennerster" userId="22b29f2c-3762-428c-af7d-34ec02830929" providerId="ADAL" clId="{2B3C1209-226A-461B-9916-AC269F7069DA}" dt="2021-10-13T03:04:16.256" v="130" actId="47"/>
        <pc:sldMkLst>
          <pc:docMk/>
          <pc:sldMk cId="1381676747" sldId="336"/>
        </pc:sldMkLst>
      </pc:sldChg>
      <pc:sldChg chg="del">
        <pc:chgData name="Rachel Glennerster" userId="22b29f2c-3762-428c-af7d-34ec02830929" providerId="ADAL" clId="{2B3C1209-226A-461B-9916-AC269F7069DA}" dt="2021-10-13T03:04:17.170" v="131" actId="47"/>
        <pc:sldMkLst>
          <pc:docMk/>
          <pc:sldMk cId="433543451" sldId="337"/>
        </pc:sldMkLst>
      </pc:sldChg>
      <pc:sldChg chg="del">
        <pc:chgData name="Rachel Glennerster" userId="22b29f2c-3762-428c-af7d-34ec02830929" providerId="ADAL" clId="{2B3C1209-226A-461B-9916-AC269F7069DA}" dt="2021-10-13T03:04:11.903" v="108" actId="47"/>
        <pc:sldMkLst>
          <pc:docMk/>
          <pc:sldMk cId="4218820225" sldId="339"/>
        </pc:sldMkLst>
      </pc:sldChg>
      <pc:sldChg chg="del">
        <pc:chgData name="Rachel Glennerster" userId="22b29f2c-3762-428c-af7d-34ec02830929" providerId="ADAL" clId="{2B3C1209-226A-461B-9916-AC269F7069DA}" dt="2021-10-13T03:04:12.315" v="110" actId="47"/>
        <pc:sldMkLst>
          <pc:docMk/>
          <pc:sldMk cId="3629646449" sldId="340"/>
        </pc:sldMkLst>
      </pc:sldChg>
      <pc:sldChg chg="del">
        <pc:chgData name="Rachel Glennerster" userId="22b29f2c-3762-428c-af7d-34ec02830929" providerId="ADAL" clId="{2B3C1209-226A-461B-9916-AC269F7069DA}" dt="2021-10-13T03:04:14.024" v="119" actId="47"/>
        <pc:sldMkLst>
          <pc:docMk/>
          <pc:sldMk cId="2595407817" sldId="341"/>
        </pc:sldMkLst>
      </pc:sldChg>
      <pc:sldChg chg="del">
        <pc:chgData name="Rachel Glennerster" userId="22b29f2c-3762-428c-af7d-34ec02830929" providerId="ADAL" clId="{2B3C1209-226A-461B-9916-AC269F7069DA}" dt="2021-10-13T03:04:13.639" v="117" actId="47"/>
        <pc:sldMkLst>
          <pc:docMk/>
          <pc:sldMk cId="427532899" sldId="342"/>
        </pc:sldMkLst>
      </pc:sldChg>
      <pc:sldChg chg="del">
        <pc:chgData name="Rachel Glennerster" userId="22b29f2c-3762-428c-af7d-34ec02830929" providerId="ADAL" clId="{2B3C1209-226A-461B-9916-AC269F7069DA}" dt="2021-10-13T03:04:13.068" v="114" actId="47"/>
        <pc:sldMkLst>
          <pc:docMk/>
          <pc:sldMk cId="3937055529" sldId="344"/>
        </pc:sldMkLst>
      </pc:sldChg>
      <pc:sldChg chg="del">
        <pc:chgData name="Rachel Glennerster" userId="22b29f2c-3762-428c-af7d-34ec02830929" providerId="ADAL" clId="{2B3C1209-226A-461B-9916-AC269F7069DA}" dt="2021-10-13T03:04:13.452" v="116" actId="47"/>
        <pc:sldMkLst>
          <pc:docMk/>
          <pc:sldMk cId="2373633769" sldId="345"/>
        </pc:sldMkLst>
      </pc:sldChg>
      <pc:sldChg chg="del">
        <pc:chgData name="Rachel Glennerster" userId="22b29f2c-3762-428c-af7d-34ec02830929" providerId="ADAL" clId="{2B3C1209-226A-461B-9916-AC269F7069DA}" dt="2021-10-13T03:04:13.252" v="115" actId="47"/>
        <pc:sldMkLst>
          <pc:docMk/>
          <pc:sldMk cId="1900772422" sldId="346"/>
        </pc:sldMkLst>
      </pc:sldChg>
      <pc:sldChg chg="del">
        <pc:chgData name="Rachel Glennerster" userId="22b29f2c-3762-428c-af7d-34ec02830929" providerId="ADAL" clId="{2B3C1209-226A-461B-9916-AC269F7069DA}" dt="2021-10-13T03:04:13.832" v="118" actId="47"/>
        <pc:sldMkLst>
          <pc:docMk/>
          <pc:sldMk cId="1247265464" sldId="347"/>
        </pc:sldMkLst>
      </pc:sldChg>
      <pc:sldChg chg="addSp delSp modSp del mod">
        <pc:chgData name="Rachel Glennerster" userId="22b29f2c-3762-428c-af7d-34ec02830929" providerId="ADAL" clId="{2B3C1209-226A-461B-9916-AC269F7069DA}" dt="2021-10-16T20:47:55.946" v="2315" actId="47"/>
        <pc:sldMkLst>
          <pc:docMk/>
          <pc:sldMk cId="2056085563" sldId="374"/>
        </pc:sldMkLst>
        <pc:spChg chg="del mod">
          <ac:chgData name="Rachel Glennerster" userId="22b29f2c-3762-428c-af7d-34ec02830929" providerId="ADAL" clId="{2B3C1209-226A-461B-9916-AC269F7069DA}" dt="2021-10-16T20:41:36.407" v="1903" actId="21"/>
          <ac:spMkLst>
            <pc:docMk/>
            <pc:sldMk cId="2056085563" sldId="374"/>
            <ac:spMk id="5" creationId="{00000000-0000-0000-0000-000000000000}"/>
          </ac:spMkLst>
        </pc:spChg>
        <pc:spChg chg="add mod">
          <ac:chgData name="Rachel Glennerster" userId="22b29f2c-3762-428c-af7d-34ec02830929" providerId="ADAL" clId="{2B3C1209-226A-461B-9916-AC269F7069DA}" dt="2021-10-16T20:41:36.407" v="1903" actId="21"/>
          <ac:spMkLst>
            <pc:docMk/>
            <pc:sldMk cId="2056085563" sldId="374"/>
            <ac:spMk id="7" creationId="{9E0FFEB4-25DF-420D-8DC7-D69214E378A2}"/>
          </ac:spMkLst>
        </pc:spChg>
        <pc:spChg chg="del mod">
          <ac:chgData name="Rachel Glennerster" userId="22b29f2c-3762-428c-af7d-34ec02830929" providerId="ADAL" clId="{2B3C1209-226A-461B-9916-AC269F7069DA}" dt="2021-10-16T20:43:05.651" v="1951" actId="21"/>
          <ac:spMkLst>
            <pc:docMk/>
            <pc:sldMk cId="2056085563" sldId="374"/>
            <ac:spMk id="8" creationId="{00000000-0000-0000-0000-000000000000}"/>
          </ac:spMkLst>
        </pc:spChg>
        <pc:spChg chg="del mod">
          <ac:chgData name="Rachel Glennerster" userId="22b29f2c-3762-428c-af7d-34ec02830929" providerId="ADAL" clId="{2B3C1209-226A-461B-9916-AC269F7069DA}" dt="2021-10-16T20:43:18.543" v="1956" actId="21"/>
          <ac:spMkLst>
            <pc:docMk/>
            <pc:sldMk cId="2056085563" sldId="374"/>
            <ac:spMk id="9" creationId="{00000000-0000-0000-0000-000000000000}"/>
          </ac:spMkLst>
        </pc:spChg>
        <pc:spChg chg="add del mod">
          <ac:chgData name="Rachel Glennerster" userId="22b29f2c-3762-428c-af7d-34ec02830929" providerId="ADAL" clId="{2B3C1209-226A-461B-9916-AC269F7069DA}" dt="2021-10-16T20:42:32.207" v="1926" actId="21"/>
          <ac:spMkLst>
            <pc:docMk/>
            <pc:sldMk cId="2056085563" sldId="374"/>
            <ac:spMk id="10" creationId="{00000000-0000-0000-0000-000000000000}"/>
          </ac:spMkLst>
        </pc:spChg>
        <pc:spChg chg="add del mod">
          <ac:chgData name="Rachel Glennerster" userId="22b29f2c-3762-428c-af7d-34ec02830929" providerId="ADAL" clId="{2B3C1209-226A-461B-9916-AC269F7069DA}" dt="2021-10-16T20:42:26.409" v="1925" actId="21"/>
          <ac:spMkLst>
            <pc:docMk/>
            <pc:sldMk cId="2056085563" sldId="374"/>
            <ac:spMk id="12" creationId="{729B612B-91E6-481D-B428-95E8056EF773}"/>
          </ac:spMkLst>
        </pc:spChg>
        <pc:spChg chg="add mod">
          <ac:chgData name="Rachel Glennerster" userId="22b29f2c-3762-428c-af7d-34ec02830929" providerId="ADAL" clId="{2B3C1209-226A-461B-9916-AC269F7069DA}" dt="2021-10-16T20:42:32.207" v="1926" actId="21"/>
          <ac:spMkLst>
            <pc:docMk/>
            <pc:sldMk cId="2056085563" sldId="374"/>
            <ac:spMk id="14" creationId="{E3D28C9D-2D5C-4FB1-BC7F-95E76207FDCB}"/>
          </ac:spMkLst>
        </pc:spChg>
        <pc:spChg chg="add mod">
          <ac:chgData name="Rachel Glennerster" userId="22b29f2c-3762-428c-af7d-34ec02830929" providerId="ADAL" clId="{2B3C1209-226A-461B-9916-AC269F7069DA}" dt="2021-10-16T20:43:05.685" v="1952" actId="27636"/>
          <ac:spMkLst>
            <pc:docMk/>
            <pc:sldMk cId="2056085563" sldId="374"/>
            <ac:spMk id="16" creationId="{5B82C337-5236-4937-B866-919FA4691BF5}"/>
          </ac:spMkLst>
        </pc:spChg>
        <pc:spChg chg="add mod">
          <ac:chgData name="Rachel Glennerster" userId="22b29f2c-3762-428c-af7d-34ec02830929" providerId="ADAL" clId="{2B3C1209-226A-461B-9916-AC269F7069DA}" dt="2021-10-16T20:43:18.576" v="1957" actId="27636"/>
          <ac:spMkLst>
            <pc:docMk/>
            <pc:sldMk cId="2056085563" sldId="374"/>
            <ac:spMk id="18" creationId="{A214DED9-FCBD-424F-8931-9A2848C7EA84}"/>
          </ac:spMkLst>
        </pc:spChg>
      </pc:sldChg>
      <pc:sldChg chg="modSp del mod">
        <pc:chgData name="Rachel Glennerster" userId="22b29f2c-3762-428c-af7d-34ec02830929" providerId="ADAL" clId="{2B3C1209-226A-461B-9916-AC269F7069DA}" dt="2021-10-16T21:58:51.735" v="2451" actId="47"/>
        <pc:sldMkLst>
          <pc:docMk/>
          <pc:sldMk cId="1080717110" sldId="394"/>
        </pc:sldMkLst>
        <pc:spChg chg="mod">
          <ac:chgData name="Rachel Glennerster" userId="22b29f2c-3762-428c-af7d-34ec02830929" providerId="ADAL" clId="{2B3C1209-226A-461B-9916-AC269F7069DA}" dt="2021-10-16T19:48:15.184" v="654" actId="27636"/>
          <ac:spMkLst>
            <pc:docMk/>
            <pc:sldMk cId="1080717110" sldId="394"/>
            <ac:spMk id="5" creationId="{00000000-0000-0000-0000-000000000000}"/>
          </ac:spMkLst>
        </pc:spChg>
      </pc:sldChg>
      <pc:sldChg chg="modSp new mod">
        <pc:chgData name="Rachel Glennerster" userId="22b29f2c-3762-428c-af7d-34ec02830929" providerId="ADAL" clId="{2B3C1209-226A-461B-9916-AC269F7069DA}" dt="2021-10-16T19:57:42.599" v="1120" actId="20577"/>
        <pc:sldMkLst>
          <pc:docMk/>
          <pc:sldMk cId="2193079786" sldId="395"/>
        </pc:sldMkLst>
        <pc:spChg chg="mod">
          <ac:chgData name="Rachel Glennerster" userId="22b29f2c-3762-428c-af7d-34ec02830929" providerId="ADAL" clId="{2B3C1209-226A-461B-9916-AC269F7069DA}" dt="2021-10-16T19:57:42.599" v="1120" actId="20577"/>
          <ac:spMkLst>
            <pc:docMk/>
            <pc:sldMk cId="2193079786" sldId="395"/>
            <ac:spMk id="2" creationId="{AF9A54DE-1374-4781-8BFC-BAF3DDFBB600}"/>
          </ac:spMkLst>
        </pc:spChg>
        <pc:spChg chg="mod">
          <ac:chgData name="Rachel Glennerster" userId="22b29f2c-3762-428c-af7d-34ec02830929" providerId="ADAL" clId="{2B3C1209-226A-461B-9916-AC269F7069DA}" dt="2021-10-16T19:57:39.830" v="1118" actId="20577"/>
          <ac:spMkLst>
            <pc:docMk/>
            <pc:sldMk cId="2193079786" sldId="395"/>
            <ac:spMk id="3" creationId="{87BFA66D-194A-4400-9D02-6914FFFF3D88}"/>
          </ac:spMkLst>
        </pc:spChg>
      </pc:sldChg>
      <pc:sldChg chg="modSp new mod">
        <pc:chgData name="Rachel Glennerster" userId="22b29f2c-3762-428c-af7d-34ec02830929" providerId="ADAL" clId="{2B3C1209-226A-461B-9916-AC269F7069DA}" dt="2021-10-17T20:52:09.886" v="6238" actId="20577"/>
        <pc:sldMkLst>
          <pc:docMk/>
          <pc:sldMk cId="4020560015" sldId="396"/>
        </pc:sldMkLst>
        <pc:spChg chg="mod">
          <ac:chgData name="Rachel Glennerster" userId="22b29f2c-3762-428c-af7d-34ec02830929" providerId="ADAL" clId="{2B3C1209-226A-461B-9916-AC269F7069DA}" dt="2021-10-16T20:35:05.817" v="1715" actId="20577"/>
          <ac:spMkLst>
            <pc:docMk/>
            <pc:sldMk cId="4020560015" sldId="396"/>
            <ac:spMk id="2" creationId="{FB2D2749-883D-4429-AFDE-D881212FC963}"/>
          </ac:spMkLst>
        </pc:spChg>
        <pc:spChg chg="mod">
          <ac:chgData name="Rachel Glennerster" userId="22b29f2c-3762-428c-af7d-34ec02830929" providerId="ADAL" clId="{2B3C1209-226A-461B-9916-AC269F7069DA}" dt="2021-10-17T20:52:09.886" v="6238" actId="20577"/>
          <ac:spMkLst>
            <pc:docMk/>
            <pc:sldMk cId="4020560015" sldId="396"/>
            <ac:spMk id="3" creationId="{6A40006B-86D2-4E5C-85C7-CD178907C246}"/>
          </ac:spMkLst>
        </pc:spChg>
      </pc:sldChg>
      <pc:sldChg chg="addSp delSp modSp new mod">
        <pc:chgData name="Rachel Glennerster" userId="22b29f2c-3762-428c-af7d-34ec02830929" providerId="ADAL" clId="{2B3C1209-226A-461B-9916-AC269F7069DA}" dt="2021-10-16T21:03:55.639" v="2379" actId="20577"/>
        <pc:sldMkLst>
          <pc:docMk/>
          <pc:sldMk cId="1606071986" sldId="397"/>
        </pc:sldMkLst>
        <pc:spChg chg="mod">
          <ac:chgData name="Rachel Glennerster" userId="22b29f2c-3762-428c-af7d-34ec02830929" providerId="ADAL" clId="{2B3C1209-226A-461B-9916-AC269F7069DA}" dt="2021-10-16T20:47:48.689" v="2314" actId="20577"/>
          <ac:spMkLst>
            <pc:docMk/>
            <pc:sldMk cId="1606071986" sldId="397"/>
            <ac:spMk id="2" creationId="{EAE69240-4D72-4A10-9EBD-6D68FB4F8849}"/>
          </ac:spMkLst>
        </pc:spChg>
        <pc:spChg chg="del">
          <ac:chgData name="Rachel Glennerster" userId="22b29f2c-3762-428c-af7d-34ec02830929" providerId="ADAL" clId="{2B3C1209-226A-461B-9916-AC269F7069DA}" dt="2021-10-16T20:41:39.666" v="1904"/>
          <ac:spMkLst>
            <pc:docMk/>
            <pc:sldMk cId="1606071986" sldId="397"/>
            <ac:spMk id="3" creationId="{665E3700-7E74-4D89-90F1-EF4D70E5DBE7}"/>
          </ac:spMkLst>
        </pc:spChg>
        <pc:spChg chg="add mod">
          <ac:chgData name="Rachel Glennerster" userId="22b29f2c-3762-428c-af7d-34ec02830929" providerId="ADAL" clId="{2B3C1209-226A-461B-9916-AC269F7069DA}" dt="2021-10-16T21:03:55.639" v="2379" actId="20577"/>
          <ac:spMkLst>
            <pc:docMk/>
            <pc:sldMk cId="1606071986" sldId="397"/>
            <ac:spMk id="4" creationId="{835CC126-C00F-4955-96A9-15B0E1385333}"/>
          </ac:spMkLst>
        </pc:spChg>
        <pc:spChg chg="add del mod">
          <ac:chgData name="Rachel Glennerster" userId="22b29f2c-3762-428c-af7d-34ec02830929" providerId="ADAL" clId="{2B3C1209-226A-461B-9916-AC269F7069DA}" dt="2021-10-16T20:42:25.127" v="1924"/>
          <ac:spMkLst>
            <pc:docMk/>
            <pc:sldMk cId="1606071986" sldId="397"/>
            <ac:spMk id="5" creationId="{E85214DF-4269-4353-90B5-55B240678093}"/>
          </ac:spMkLst>
        </pc:spChg>
        <pc:spChg chg="add mod">
          <ac:chgData name="Rachel Glennerster" userId="22b29f2c-3762-428c-af7d-34ec02830929" providerId="ADAL" clId="{2B3C1209-226A-461B-9916-AC269F7069DA}" dt="2021-10-16T21:03:16.581" v="2352" actId="14100"/>
          <ac:spMkLst>
            <pc:docMk/>
            <pc:sldMk cId="1606071986" sldId="397"/>
            <ac:spMk id="7" creationId="{072ABEE6-6E1F-40AA-AC68-162CE94BCEF9}"/>
          </ac:spMkLst>
        </pc:spChg>
        <pc:spChg chg="add del mod">
          <ac:chgData name="Rachel Glennerster" userId="22b29f2c-3762-428c-af7d-34ec02830929" providerId="ADAL" clId="{2B3C1209-226A-461B-9916-AC269F7069DA}" dt="2021-10-16T20:45:21.669" v="1997" actId="478"/>
          <ac:spMkLst>
            <pc:docMk/>
            <pc:sldMk cId="1606071986" sldId="397"/>
            <ac:spMk id="8" creationId="{A72BC477-D839-4B87-B6F3-AADF0CEF50A7}"/>
          </ac:spMkLst>
        </pc:spChg>
        <pc:spChg chg="add mod">
          <ac:chgData name="Rachel Glennerster" userId="22b29f2c-3762-428c-af7d-34ec02830929" providerId="ADAL" clId="{2B3C1209-226A-461B-9916-AC269F7069DA}" dt="2021-10-16T20:45:30.708" v="2018" actId="20577"/>
          <ac:spMkLst>
            <pc:docMk/>
            <pc:sldMk cId="1606071986" sldId="397"/>
            <ac:spMk id="9" creationId="{E2FA5412-2868-4680-9667-9110D0DA70EE}"/>
          </ac:spMkLst>
        </pc:spChg>
        <pc:spChg chg="add mod">
          <ac:chgData name="Rachel Glennerster" userId="22b29f2c-3762-428c-af7d-34ec02830929" providerId="ADAL" clId="{2B3C1209-226A-461B-9916-AC269F7069DA}" dt="2021-10-16T20:47:27.734" v="2246" actId="14100"/>
          <ac:spMkLst>
            <pc:docMk/>
            <pc:sldMk cId="1606071986" sldId="397"/>
            <ac:spMk id="10" creationId="{2BA70330-8933-48BF-A308-C1352DDE2865}"/>
          </ac:spMkLst>
        </pc:spChg>
        <pc:picChg chg="add del mod">
          <ac:chgData name="Rachel Glennerster" userId="22b29f2c-3762-428c-af7d-34ec02830929" providerId="ADAL" clId="{2B3C1209-226A-461B-9916-AC269F7069DA}" dt="2021-10-16T20:47:29.637" v="2247" actId="478"/>
          <ac:picMkLst>
            <pc:docMk/>
            <pc:sldMk cId="1606071986" sldId="397"/>
            <ac:picMk id="6" creationId="{B9926AF8-5063-4670-85E3-6AC4F923574B}"/>
          </ac:picMkLst>
        </pc:picChg>
      </pc:sldChg>
      <pc:sldChg chg="addSp delSp modSp new mod">
        <pc:chgData name="Rachel Glennerster" userId="22b29f2c-3762-428c-af7d-34ec02830929" providerId="ADAL" clId="{2B3C1209-226A-461B-9916-AC269F7069DA}" dt="2021-10-17T20:49:25.021" v="6059" actId="20577"/>
        <pc:sldMkLst>
          <pc:docMk/>
          <pc:sldMk cId="2721687749" sldId="398"/>
        </pc:sldMkLst>
        <pc:spChg chg="mod">
          <ac:chgData name="Rachel Glennerster" userId="22b29f2c-3762-428c-af7d-34ec02830929" providerId="ADAL" clId="{2B3C1209-226A-461B-9916-AC269F7069DA}" dt="2021-10-16T22:21:09.717" v="2705" actId="27636"/>
          <ac:spMkLst>
            <pc:docMk/>
            <pc:sldMk cId="2721687749" sldId="398"/>
            <ac:spMk id="2" creationId="{7C791018-C766-4D36-AD4E-F0DC944B599A}"/>
          </ac:spMkLst>
        </pc:spChg>
        <pc:spChg chg="del">
          <ac:chgData name="Rachel Glennerster" userId="22b29f2c-3762-428c-af7d-34ec02830929" providerId="ADAL" clId="{2B3C1209-226A-461B-9916-AC269F7069DA}" dt="2021-10-16T21:57:01.145" v="2385" actId="478"/>
          <ac:spMkLst>
            <pc:docMk/>
            <pc:sldMk cId="2721687749" sldId="398"/>
            <ac:spMk id="3" creationId="{2BF60817-0159-471F-ADF3-9599742D44C1}"/>
          </ac:spMkLst>
        </pc:spChg>
        <pc:graphicFrameChg chg="add del mod modGraphic">
          <ac:chgData name="Rachel Glennerster" userId="22b29f2c-3762-428c-af7d-34ec02830929" providerId="ADAL" clId="{2B3C1209-226A-461B-9916-AC269F7069DA}" dt="2021-10-16T22:20:22.161" v="2679" actId="478"/>
          <ac:graphicFrameMkLst>
            <pc:docMk/>
            <pc:sldMk cId="2721687749" sldId="398"/>
            <ac:graphicFrameMk id="4" creationId="{6706B21E-3E12-44E6-A4CC-D33167F29063}"/>
          </ac:graphicFrameMkLst>
        </pc:graphicFrameChg>
        <pc:graphicFrameChg chg="add mod modGraphic">
          <ac:chgData name="Rachel Glennerster" userId="22b29f2c-3762-428c-af7d-34ec02830929" providerId="ADAL" clId="{2B3C1209-226A-461B-9916-AC269F7069DA}" dt="2021-10-17T20:49:25.021" v="6059" actId="20577"/>
          <ac:graphicFrameMkLst>
            <pc:docMk/>
            <pc:sldMk cId="2721687749" sldId="398"/>
            <ac:graphicFrameMk id="5" creationId="{24524ACD-118D-4046-A59B-51BE6254E5D5}"/>
          </ac:graphicFrameMkLst>
        </pc:graphicFrameChg>
      </pc:sldChg>
      <pc:sldChg chg="modSp new mod">
        <pc:chgData name="Rachel Glennerster" userId="22b29f2c-3762-428c-af7d-34ec02830929" providerId="ADAL" clId="{2B3C1209-226A-461B-9916-AC269F7069DA}" dt="2021-10-16T22:21:54.085" v="2764" actId="20577"/>
        <pc:sldMkLst>
          <pc:docMk/>
          <pc:sldMk cId="2659903111" sldId="399"/>
        </pc:sldMkLst>
        <pc:spChg chg="mod">
          <ac:chgData name="Rachel Glennerster" userId="22b29f2c-3762-428c-af7d-34ec02830929" providerId="ADAL" clId="{2B3C1209-226A-461B-9916-AC269F7069DA}" dt="2021-10-16T22:21:54.085" v="2764" actId="20577"/>
          <ac:spMkLst>
            <pc:docMk/>
            <pc:sldMk cId="2659903111" sldId="399"/>
            <ac:spMk id="2" creationId="{60807704-0C02-4CCE-9641-3B555A8051BD}"/>
          </ac:spMkLst>
        </pc:spChg>
        <pc:spChg chg="mod">
          <ac:chgData name="Rachel Glennerster" userId="22b29f2c-3762-428c-af7d-34ec02830929" providerId="ADAL" clId="{2B3C1209-226A-461B-9916-AC269F7069DA}" dt="2021-10-16T22:03:47.038" v="2627" actId="113"/>
          <ac:spMkLst>
            <pc:docMk/>
            <pc:sldMk cId="2659903111" sldId="399"/>
            <ac:spMk id="3" creationId="{54DC2F7B-2AB5-4BE3-B823-24627599E472}"/>
          </ac:spMkLst>
        </pc:spChg>
      </pc:sldChg>
      <pc:sldChg chg="addSp delSp modSp new mod">
        <pc:chgData name="Rachel Glennerster" userId="22b29f2c-3762-428c-af7d-34ec02830929" providerId="ADAL" clId="{2B3C1209-226A-461B-9916-AC269F7069DA}" dt="2021-10-16T22:21:35.864" v="2756" actId="20577"/>
        <pc:sldMkLst>
          <pc:docMk/>
          <pc:sldMk cId="2813830605" sldId="400"/>
        </pc:sldMkLst>
        <pc:spChg chg="mod">
          <ac:chgData name="Rachel Glennerster" userId="22b29f2c-3762-428c-af7d-34ec02830929" providerId="ADAL" clId="{2B3C1209-226A-461B-9916-AC269F7069DA}" dt="2021-10-16T22:21:35.864" v="2756" actId="20577"/>
          <ac:spMkLst>
            <pc:docMk/>
            <pc:sldMk cId="2813830605" sldId="400"/>
            <ac:spMk id="2" creationId="{F8E6F514-E46A-4891-859B-4469D169AFB9}"/>
          </ac:spMkLst>
        </pc:spChg>
        <pc:spChg chg="del">
          <ac:chgData name="Rachel Glennerster" userId="22b29f2c-3762-428c-af7d-34ec02830929" providerId="ADAL" clId="{2B3C1209-226A-461B-9916-AC269F7069DA}" dt="2021-10-16T22:12:48.225" v="2654" actId="478"/>
          <ac:spMkLst>
            <pc:docMk/>
            <pc:sldMk cId="2813830605" sldId="400"/>
            <ac:spMk id="3" creationId="{B958A9A6-4490-4FBB-83B6-35DA2B4A9BC3}"/>
          </ac:spMkLst>
        </pc:spChg>
        <pc:spChg chg="add mod">
          <ac:chgData name="Rachel Glennerster" userId="22b29f2c-3762-428c-af7d-34ec02830929" providerId="ADAL" clId="{2B3C1209-226A-461B-9916-AC269F7069DA}" dt="2021-10-16T22:12:52.385" v="2655" actId="1076"/>
          <ac:spMkLst>
            <pc:docMk/>
            <pc:sldMk cId="2813830605" sldId="400"/>
            <ac:spMk id="8" creationId="{739F1F4D-AAC0-4F74-B24F-CF8233AB5DF8}"/>
          </ac:spMkLst>
        </pc:spChg>
        <pc:spChg chg="add mod">
          <ac:chgData name="Rachel Glennerster" userId="22b29f2c-3762-428c-af7d-34ec02830929" providerId="ADAL" clId="{2B3C1209-226A-461B-9916-AC269F7069DA}" dt="2021-10-16T22:13:18.021" v="2678" actId="403"/>
          <ac:spMkLst>
            <pc:docMk/>
            <pc:sldMk cId="2813830605" sldId="400"/>
            <ac:spMk id="9" creationId="{CAE9EB73-AB26-4553-9449-C7C2E2C9F4F7}"/>
          </ac:spMkLst>
        </pc:spChg>
        <pc:picChg chg="add mod">
          <ac:chgData name="Rachel Glennerster" userId="22b29f2c-3762-428c-af7d-34ec02830929" providerId="ADAL" clId="{2B3C1209-226A-461B-9916-AC269F7069DA}" dt="2021-10-16T22:07:43.376" v="2632" actId="1076"/>
          <ac:picMkLst>
            <pc:docMk/>
            <pc:sldMk cId="2813830605" sldId="400"/>
            <ac:picMk id="5" creationId="{FE066E12-F990-4572-8F1B-F5E7A7A50C79}"/>
          </ac:picMkLst>
        </pc:picChg>
        <pc:picChg chg="add mod">
          <ac:chgData name="Rachel Glennerster" userId="22b29f2c-3762-428c-af7d-34ec02830929" providerId="ADAL" clId="{2B3C1209-226A-461B-9916-AC269F7069DA}" dt="2021-10-16T22:12:55.453" v="2656" actId="1076"/>
          <ac:picMkLst>
            <pc:docMk/>
            <pc:sldMk cId="2813830605" sldId="400"/>
            <ac:picMk id="7" creationId="{547468A9-CFCD-47F2-89E0-AEFAFE137C0B}"/>
          </ac:picMkLst>
        </pc:picChg>
      </pc:sldChg>
      <pc:sldChg chg="addSp delSp modSp new mod">
        <pc:chgData name="Rachel Glennerster" userId="22b29f2c-3762-428c-af7d-34ec02830929" providerId="ADAL" clId="{2B3C1209-226A-461B-9916-AC269F7069DA}" dt="2021-10-17T20:53:07.991" v="6360" actId="20577"/>
        <pc:sldMkLst>
          <pc:docMk/>
          <pc:sldMk cId="78287802" sldId="401"/>
        </pc:sldMkLst>
        <pc:spChg chg="mod">
          <ac:chgData name="Rachel Glennerster" userId="22b29f2c-3762-428c-af7d-34ec02830929" providerId="ADAL" clId="{2B3C1209-226A-461B-9916-AC269F7069DA}" dt="2021-10-17T00:37:38.082" v="3028" actId="20577"/>
          <ac:spMkLst>
            <pc:docMk/>
            <pc:sldMk cId="78287802" sldId="401"/>
            <ac:spMk id="2" creationId="{B1F0F6CF-018F-4ABB-BC59-AC10ECA057B5}"/>
          </ac:spMkLst>
        </pc:spChg>
        <pc:spChg chg="del">
          <ac:chgData name="Rachel Glennerster" userId="22b29f2c-3762-428c-af7d-34ec02830929" providerId="ADAL" clId="{2B3C1209-226A-461B-9916-AC269F7069DA}" dt="2021-10-17T00:27:06.460" v="2860" actId="478"/>
          <ac:spMkLst>
            <pc:docMk/>
            <pc:sldMk cId="78287802" sldId="401"/>
            <ac:spMk id="3" creationId="{04746DF2-0FD7-464D-B17D-EF6A01B314F0}"/>
          </ac:spMkLst>
        </pc:spChg>
        <pc:spChg chg="add mod">
          <ac:chgData name="Rachel Glennerster" userId="22b29f2c-3762-428c-af7d-34ec02830929" providerId="ADAL" clId="{2B3C1209-226A-461B-9916-AC269F7069DA}" dt="2021-10-17T00:38:13.355" v="3042" actId="14100"/>
          <ac:spMkLst>
            <pc:docMk/>
            <pc:sldMk cId="78287802" sldId="401"/>
            <ac:spMk id="14" creationId="{D2452D98-4D8A-4495-90F0-C75354489EF7}"/>
          </ac:spMkLst>
        </pc:spChg>
        <pc:spChg chg="add mod">
          <ac:chgData name="Rachel Glennerster" userId="22b29f2c-3762-428c-af7d-34ec02830929" providerId="ADAL" clId="{2B3C1209-226A-461B-9916-AC269F7069DA}" dt="2021-10-17T20:53:07.991" v="6360" actId="20577"/>
          <ac:spMkLst>
            <pc:docMk/>
            <pc:sldMk cId="78287802" sldId="401"/>
            <ac:spMk id="15" creationId="{33E012D7-1D8C-45C0-BDFC-B652BAFE37A3}"/>
          </ac:spMkLst>
        </pc:spChg>
        <pc:picChg chg="add del mod">
          <ac:chgData name="Rachel Glennerster" userId="22b29f2c-3762-428c-af7d-34ec02830929" providerId="ADAL" clId="{2B3C1209-226A-461B-9916-AC269F7069DA}" dt="2021-10-17T00:27:34.229" v="2910" actId="478"/>
          <ac:picMkLst>
            <pc:docMk/>
            <pc:sldMk cId="78287802" sldId="401"/>
            <ac:picMk id="5" creationId="{E6BE68B9-1D50-4F6A-B875-9C9682299680}"/>
          </ac:picMkLst>
        </pc:picChg>
        <pc:picChg chg="add del mod">
          <ac:chgData name="Rachel Glennerster" userId="22b29f2c-3762-428c-af7d-34ec02830929" providerId="ADAL" clId="{2B3C1209-226A-461B-9916-AC269F7069DA}" dt="2021-10-17T00:30:27.372" v="2914" actId="478"/>
          <ac:picMkLst>
            <pc:docMk/>
            <pc:sldMk cId="78287802" sldId="401"/>
            <ac:picMk id="7" creationId="{EF2BEACA-369C-4C5D-9A74-C491B6E8B036}"/>
          </ac:picMkLst>
        </pc:picChg>
        <pc:picChg chg="add del">
          <ac:chgData name="Rachel Glennerster" userId="22b29f2c-3762-428c-af7d-34ec02830929" providerId="ADAL" clId="{2B3C1209-226A-461B-9916-AC269F7069DA}" dt="2021-10-17T00:28:20.224" v="2912" actId="478"/>
          <ac:picMkLst>
            <pc:docMk/>
            <pc:sldMk cId="78287802" sldId="401"/>
            <ac:picMk id="9" creationId="{8AA9913F-AE18-472E-909C-24DDB83A4B61}"/>
          </ac:picMkLst>
        </pc:picChg>
        <pc:picChg chg="add del mod">
          <ac:chgData name="Rachel Glennerster" userId="22b29f2c-3762-428c-af7d-34ec02830929" providerId="ADAL" clId="{2B3C1209-226A-461B-9916-AC269F7069DA}" dt="2021-10-17T00:30:56.055" v="2920" actId="478"/>
          <ac:picMkLst>
            <pc:docMk/>
            <pc:sldMk cId="78287802" sldId="401"/>
            <ac:picMk id="11" creationId="{6EA63086-3AA4-4ADF-AD5E-93C4C1BA8050}"/>
          </ac:picMkLst>
        </pc:picChg>
        <pc:picChg chg="add mod">
          <ac:chgData name="Rachel Glennerster" userId="22b29f2c-3762-428c-af7d-34ec02830929" providerId="ADAL" clId="{2B3C1209-226A-461B-9916-AC269F7069DA}" dt="2021-10-17T00:43:37.303" v="3547" actId="1076"/>
          <ac:picMkLst>
            <pc:docMk/>
            <pc:sldMk cId="78287802" sldId="401"/>
            <ac:picMk id="13" creationId="{99199C3F-829A-4A1B-98C4-E85B8F1CAF30}"/>
          </ac:picMkLst>
        </pc:picChg>
      </pc:sldChg>
      <pc:sldChg chg="modSp new mod">
        <pc:chgData name="Rachel Glennerster" userId="22b29f2c-3762-428c-af7d-34ec02830929" providerId="ADAL" clId="{2B3C1209-226A-461B-9916-AC269F7069DA}" dt="2021-10-16T22:33:40.499" v="2798" actId="20577"/>
        <pc:sldMkLst>
          <pc:docMk/>
          <pc:sldMk cId="3329238197" sldId="402"/>
        </pc:sldMkLst>
        <pc:spChg chg="mod">
          <ac:chgData name="Rachel Glennerster" userId="22b29f2c-3762-428c-af7d-34ec02830929" providerId="ADAL" clId="{2B3C1209-226A-461B-9916-AC269F7069DA}" dt="2021-10-16T22:33:40.499" v="2798" actId="20577"/>
          <ac:spMkLst>
            <pc:docMk/>
            <pc:sldMk cId="3329238197" sldId="402"/>
            <ac:spMk id="2" creationId="{B995BBA5-D4E9-4B13-A3F4-E8E2E19F7D54}"/>
          </ac:spMkLst>
        </pc:spChg>
      </pc:sldChg>
      <pc:sldChg chg="addSp modSp new mod">
        <pc:chgData name="Rachel Glennerster" userId="22b29f2c-3762-428c-af7d-34ec02830929" providerId="ADAL" clId="{2B3C1209-226A-461B-9916-AC269F7069DA}" dt="2021-10-17T20:57:23.648" v="6415" actId="14100"/>
        <pc:sldMkLst>
          <pc:docMk/>
          <pc:sldMk cId="2673885772" sldId="403"/>
        </pc:sldMkLst>
        <pc:spChg chg="mod">
          <ac:chgData name="Rachel Glennerster" userId="22b29f2c-3762-428c-af7d-34ec02830929" providerId="ADAL" clId="{2B3C1209-226A-461B-9916-AC269F7069DA}" dt="2021-10-17T00:37:54.739" v="3040" actId="20577"/>
          <ac:spMkLst>
            <pc:docMk/>
            <pc:sldMk cId="2673885772" sldId="403"/>
            <ac:spMk id="2" creationId="{7AB62A41-489A-440F-8823-C70DE4446844}"/>
          </ac:spMkLst>
        </pc:spChg>
        <pc:spChg chg="mod">
          <ac:chgData name="Rachel Glennerster" userId="22b29f2c-3762-428c-af7d-34ec02830929" providerId="ADAL" clId="{2B3C1209-226A-461B-9916-AC269F7069DA}" dt="2021-10-17T20:57:23.648" v="6415" actId="14100"/>
          <ac:spMkLst>
            <pc:docMk/>
            <pc:sldMk cId="2673885772" sldId="403"/>
            <ac:spMk id="3" creationId="{C3596230-0512-4F84-AA2B-9776F1018AAE}"/>
          </ac:spMkLst>
        </pc:spChg>
        <pc:picChg chg="add mod">
          <ac:chgData name="Rachel Glennerster" userId="22b29f2c-3762-428c-af7d-34ec02830929" providerId="ADAL" clId="{2B3C1209-226A-461B-9916-AC269F7069DA}" dt="2021-10-17T01:29:19.917" v="4493" actId="1076"/>
          <ac:picMkLst>
            <pc:docMk/>
            <pc:sldMk cId="2673885772" sldId="403"/>
            <ac:picMk id="5" creationId="{853CF76E-817D-4C9D-8B91-E1D622CBEDF0}"/>
          </ac:picMkLst>
        </pc:picChg>
      </pc:sldChg>
      <pc:sldChg chg="modSp new mod">
        <pc:chgData name="Rachel Glennerster" userId="22b29f2c-3762-428c-af7d-34ec02830929" providerId="ADAL" clId="{2B3C1209-226A-461B-9916-AC269F7069DA}" dt="2021-10-17T20:50:34.825" v="6163" actId="255"/>
        <pc:sldMkLst>
          <pc:docMk/>
          <pc:sldMk cId="661594956" sldId="404"/>
        </pc:sldMkLst>
        <pc:spChg chg="mod">
          <ac:chgData name="Rachel Glennerster" userId="22b29f2c-3762-428c-af7d-34ec02830929" providerId="ADAL" clId="{2B3C1209-226A-461B-9916-AC269F7069DA}" dt="2021-10-17T01:00:02.642" v="3605" actId="20577"/>
          <ac:spMkLst>
            <pc:docMk/>
            <pc:sldMk cId="661594956" sldId="404"/>
            <ac:spMk id="2" creationId="{61ABBC47-D53D-446C-9227-D7392DDE50DF}"/>
          </ac:spMkLst>
        </pc:spChg>
        <pc:spChg chg="mod">
          <ac:chgData name="Rachel Glennerster" userId="22b29f2c-3762-428c-af7d-34ec02830929" providerId="ADAL" clId="{2B3C1209-226A-461B-9916-AC269F7069DA}" dt="2021-10-17T20:50:34.825" v="6163" actId="255"/>
          <ac:spMkLst>
            <pc:docMk/>
            <pc:sldMk cId="661594956" sldId="404"/>
            <ac:spMk id="3" creationId="{B75D254F-7DF5-4B2C-8961-336C7E49FD95}"/>
          </ac:spMkLst>
        </pc:spChg>
      </pc:sldChg>
      <pc:sldMasterChg chg="delSldLayout">
        <pc:chgData name="Rachel Glennerster" userId="22b29f2c-3762-428c-af7d-34ec02830929" providerId="ADAL" clId="{2B3C1209-226A-461B-9916-AC269F7069DA}" dt="2021-10-16T21:58:51.735" v="2451" actId="47"/>
        <pc:sldMasterMkLst>
          <pc:docMk/>
          <pc:sldMasterMk cId="0" sldId="2147483648"/>
        </pc:sldMasterMkLst>
        <pc:sldLayoutChg chg="del">
          <pc:chgData name="Rachel Glennerster" userId="22b29f2c-3762-428c-af7d-34ec02830929" providerId="ADAL" clId="{2B3C1209-226A-461B-9916-AC269F7069DA}" dt="2021-10-13T03:04:14.024" v="119" actId="47"/>
          <pc:sldLayoutMkLst>
            <pc:docMk/>
            <pc:sldMasterMk cId="0" sldId="2147483648"/>
            <pc:sldLayoutMk cId="0" sldId="2147483652"/>
          </pc:sldLayoutMkLst>
        </pc:sldLayoutChg>
        <pc:sldLayoutChg chg="del">
          <pc:chgData name="Rachel Glennerster" userId="22b29f2c-3762-428c-af7d-34ec02830929" providerId="ADAL" clId="{2B3C1209-226A-461B-9916-AC269F7069DA}" dt="2021-10-16T21:58:51.735" v="2451" actId="47"/>
          <pc:sldLayoutMkLst>
            <pc:docMk/>
            <pc:sldMasterMk cId="0" sldId="2147483648"/>
            <pc:sldLayoutMk cId="3349151723" sldId="2147483671"/>
          </pc:sldLayoutMkLst>
        </pc:sldLayoutChg>
        <pc:sldLayoutChg chg="del">
          <pc:chgData name="Rachel Glennerster" userId="22b29f2c-3762-428c-af7d-34ec02830929" providerId="ADAL" clId="{2B3C1209-226A-461B-9916-AC269F7069DA}" dt="2021-10-16T20:47:55.946" v="2315" actId="47"/>
          <pc:sldLayoutMkLst>
            <pc:docMk/>
            <pc:sldMasterMk cId="0" sldId="2147483648"/>
            <pc:sldLayoutMk cId="2388087801" sldId="2147483672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27363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56050" y="0"/>
            <a:ext cx="3027363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706438" y="1160463"/>
            <a:ext cx="5572125" cy="3133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98500" y="4467225"/>
            <a:ext cx="5588000" cy="3656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18563"/>
            <a:ext cx="3027363" cy="465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56050" y="8818563"/>
            <a:ext cx="3027363" cy="465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5f4dffceb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60463"/>
            <a:ext cx="5572125" cy="3133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5f4dffceba_0_0:notes"/>
          <p:cNvSpPr txBox="1">
            <a:spLocks noGrp="1"/>
          </p:cNvSpPr>
          <p:nvPr>
            <p:ph type="body" idx="1"/>
          </p:nvPr>
        </p:nvSpPr>
        <p:spPr>
          <a:xfrm>
            <a:off x="698500" y="4467225"/>
            <a:ext cx="5588100" cy="365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g5f4dffceba_0_0:notes"/>
          <p:cNvSpPr txBox="1">
            <a:spLocks noGrp="1"/>
          </p:cNvSpPr>
          <p:nvPr>
            <p:ph type="sldNum" idx="12"/>
          </p:nvPr>
        </p:nvSpPr>
        <p:spPr>
          <a:xfrm>
            <a:off x="3956050" y="8818563"/>
            <a:ext cx="3027300" cy="4650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A" type="title">
  <p:cSld name="TITL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Google Shape;15;p2"/>
          <p:cNvCxnSpPr/>
          <p:nvPr/>
        </p:nvCxnSpPr>
        <p:spPr>
          <a:xfrm>
            <a:off x="0" y="919163"/>
            <a:ext cx="4479925" cy="0"/>
          </a:xfrm>
          <a:prstGeom prst="straightConnector1">
            <a:avLst/>
          </a:prstGeom>
          <a:noFill/>
          <a:ln w="69850" cap="flat" cmpd="sng">
            <a:solidFill>
              <a:srgbClr val="8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6" name="Google Shape;16;p2"/>
          <p:cNvCxnSpPr/>
          <p:nvPr/>
        </p:nvCxnSpPr>
        <p:spPr>
          <a:xfrm>
            <a:off x="4479925" y="919163"/>
            <a:ext cx="2981325" cy="0"/>
          </a:xfrm>
          <a:prstGeom prst="straightConnector1">
            <a:avLst/>
          </a:prstGeom>
          <a:noFill/>
          <a:ln w="698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7" name="Google Shape;17;p2"/>
          <p:cNvCxnSpPr/>
          <p:nvPr/>
        </p:nvCxnSpPr>
        <p:spPr>
          <a:xfrm>
            <a:off x="7461250" y="919163"/>
            <a:ext cx="1722438" cy="3175"/>
          </a:xfrm>
          <a:prstGeom prst="straightConnector1">
            <a:avLst/>
          </a:prstGeom>
          <a:noFill/>
          <a:ln w="69850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8" name="Google Shape;18;p2"/>
          <p:cNvCxnSpPr/>
          <p:nvPr/>
        </p:nvCxnSpPr>
        <p:spPr>
          <a:xfrm>
            <a:off x="9175750" y="919163"/>
            <a:ext cx="1258888" cy="6350"/>
          </a:xfrm>
          <a:prstGeom prst="straightConnector1">
            <a:avLst/>
          </a:prstGeom>
          <a:noFill/>
          <a:ln w="6985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" name="Google Shape;19;p2"/>
          <p:cNvSpPr txBox="1">
            <a:spLocks noGrp="1"/>
          </p:cNvSpPr>
          <p:nvPr>
            <p:ph type="ctrTitle"/>
          </p:nvPr>
        </p:nvSpPr>
        <p:spPr>
          <a:xfrm>
            <a:off x="914400" y="2130451"/>
            <a:ext cx="10363200" cy="1086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36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ubTitle" idx="1"/>
          </p:nvPr>
        </p:nvSpPr>
        <p:spPr>
          <a:xfrm>
            <a:off x="1828800" y="3223285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with Subtitle (No Subtitle or Header Line)">
  <p:cSld name="Title and Content with Subtitle (No Subtitle or Header Line)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4"/>
          <p:cNvSpPr txBox="1"/>
          <p:nvPr/>
        </p:nvSpPr>
        <p:spPr>
          <a:xfrm>
            <a:off x="11274425" y="6324600"/>
            <a:ext cx="58896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14"/>
          <p:cNvSpPr txBox="1">
            <a:spLocks noGrp="1"/>
          </p:cNvSpPr>
          <p:nvPr>
            <p:ph type="title"/>
          </p:nvPr>
        </p:nvSpPr>
        <p:spPr>
          <a:xfrm>
            <a:off x="612648" y="36388"/>
            <a:ext cx="10972800" cy="942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8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14"/>
          <p:cNvSpPr txBox="1">
            <a:spLocks noGrp="1"/>
          </p:cNvSpPr>
          <p:nvPr>
            <p:ph type="body" idx="1"/>
          </p:nvPr>
        </p:nvSpPr>
        <p:spPr>
          <a:xfrm>
            <a:off x="612648" y="1700784"/>
            <a:ext cx="10972800" cy="4032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>
                <a:latin typeface="Arial"/>
                <a:ea typeface="Arial"/>
                <a:cs typeface="Arial"/>
                <a:sym typeface="Arial"/>
              </a:defRPr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with Subtitle (No Header Line)">
  <p:cSld name="Title and Content with Subtitle (No Header Line)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5"/>
          <p:cNvSpPr txBox="1"/>
          <p:nvPr/>
        </p:nvSpPr>
        <p:spPr>
          <a:xfrm>
            <a:off x="11274425" y="6324600"/>
            <a:ext cx="58896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15"/>
          <p:cNvSpPr txBox="1">
            <a:spLocks noGrp="1"/>
          </p:cNvSpPr>
          <p:nvPr>
            <p:ph type="title"/>
          </p:nvPr>
        </p:nvSpPr>
        <p:spPr>
          <a:xfrm>
            <a:off x="612648" y="36388"/>
            <a:ext cx="10972800" cy="942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8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15"/>
          <p:cNvSpPr txBox="1">
            <a:spLocks noGrp="1"/>
          </p:cNvSpPr>
          <p:nvPr>
            <p:ph type="body" idx="1"/>
          </p:nvPr>
        </p:nvSpPr>
        <p:spPr>
          <a:xfrm>
            <a:off x="612648" y="1700784"/>
            <a:ext cx="10972800" cy="4032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>
                <a:latin typeface="Arial"/>
                <a:ea typeface="Arial"/>
                <a:cs typeface="Arial"/>
                <a:sym typeface="Arial"/>
              </a:defRPr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15"/>
          <p:cNvSpPr txBox="1">
            <a:spLocks noGrp="1"/>
          </p:cNvSpPr>
          <p:nvPr>
            <p:ph type="body" idx="2"/>
          </p:nvPr>
        </p:nvSpPr>
        <p:spPr>
          <a:xfrm>
            <a:off x="612648" y="1014464"/>
            <a:ext cx="10972800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ntent Rows (No Subtitle or Header Line)">
  <p:cSld name="Title and Two Content Rows (No Subtitle or Header Line)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6"/>
          <p:cNvSpPr txBox="1"/>
          <p:nvPr/>
        </p:nvSpPr>
        <p:spPr>
          <a:xfrm>
            <a:off x="11274425" y="6324600"/>
            <a:ext cx="58896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16"/>
          <p:cNvSpPr txBox="1">
            <a:spLocks noGrp="1"/>
          </p:cNvSpPr>
          <p:nvPr>
            <p:ph type="title"/>
          </p:nvPr>
        </p:nvSpPr>
        <p:spPr>
          <a:xfrm>
            <a:off x="612648" y="36388"/>
            <a:ext cx="10972800" cy="942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8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6"/>
          <p:cNvSpPr txBox="1">
            <a:spLocks noGrp="1"/>
          </p:cNvSpPr>
          <p:nvPr>
            <p:ph type="body" idx="1"/>
          </p:nvPr>
        </p:nvSpPr>
        <p:spPr>
          <a:xfrm>
            <a:off x="612648" y="3495368"/>
            <a:ext cx="10972800" cy="2191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marL="914400" lvl="1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>
                <a:latin typeface="Arial"/>
                <a:ea typeface="Arial"/>
                <a:cs typeface="Arial"/>
                <a:sym typeface="Arial"/>
              </a:defRPr>
            </a:lvl2pPr>
            <a:lvl3pPr marL="1371600" lvl="2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latin typeface="Arial"/>
                <a:ea typeface="Arial"/>
                <a:cs typeface="Arial"/>
                <a:sym typeface="Arial"/>
              </a:defRPr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>
                <a:latin typeface="Arial"/>
                <a:ea typeface="Arial"/>
                <a:cs typeface="Arial"/>
                <a:sym typeface="Arial"/>
              </a:defRPr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6" name="Google Shape;126;p16"/>
          <p:cNvSpPr txBox="1">
            <a:spLocks noGrp="1"/>
          </p:cNvSpPr>
          <p:nvPr>
            <p:ph type="body" idx="2"/>
          </p:nvPr>
        </p:nvSpPr>
        <p:spPr>
          <a:xfrm>
            <a:off x="612648" y="1700784"/>
            <a:ext cx="10972800" cy="1788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0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ntent Rows with Subtitle (No Header Line)">
  <p:cSld name="Title and Two Content Rows with Subtitle (No Header Line)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7"/>
          <p:cNvSpPr txBox="1"/>
          <p:nvPr/>
        </p:nvSpPr>
        <p:spPr>
          <a:xfrm>
            <a:off x="11274425" y="6324600"/>
            <a:ext cx="58896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17"/>
          <p:cNvSpPr txBox="1">
            <a:spLocks noGrp="1"/>
          </p:cNvSpPr>
          <p:nvPr>
            <p:ph type="title"/>
          </p:nvPr>
        </p:nvSpPr>
        <p:spPr>
          <a:xfrm>
            <a:off x="612648" y="36388"/>
            <a:ext cx="10972800" cy="942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8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17"/>
          <p:cNvSpPr txBox="1">
            <a:spLocks noGrp="1"/>
          </p:cNvSpPr>
          <p:nvPr>
            <p:ph type="body" idx="1"/>
          </p:nvPr>
        </p:nvSpPr>
        <p:spPr>
          <a:xfrm>
            <a:off x="612648" y="3495368"/>
            <a:ext cx="10972800" cy="2191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marL="914400" lvl="1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>
                <a:latin typeface="Arial"/>
                <a:ea typeface="Arial"/>
                <a:cs typeface="Arial"/>
                <a:sym typeface="Arial"/>
              </a:defRPr>
            </a:lvl2pPr>
            <a:lvl3pPr marL="1371600" lvl="2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latin typeface="Arial"/>
                <a:ea typeface="Arial"/>
                <a:cs typeface="Arial"/>
                <a:sym typeface="Arial"/>
              </a:defRPr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>
                <a:latin typeface="Arial"/>
                <a:ea typeface="Arial"/>
                <a:cs typeface="Arial"/>
                <a:sym typeface="Arial"/>
              </a:defRPr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1" name="Google Shape;131;p17"/>
          <p:cNvSpPr txBox="1">
            <a:spLocks noGrp="1"/>
          </p:cNvSpPr>
          <p:nvPr>
            <p:ph type="body" idx="2"/>
          </p:nvPr>
        </p:nvSpPr>
        <p:spPr>
          <a:xfrm>
            <a:off x="612648" y="1700784"/>
            <a:ext cx="10972800" cy="1788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0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32" name="Google Shape;132;p17"/>
          <p:cNvSpPr txBox="1">
            <a:spLocks noGrp="1"/>
          </p:cNvSpPr>
          <p:nvPr>
            <p:ph type="body" idx="3"/>
          </p:nvPr>
        </p:nvSpPr>
        <p:spPr>
          <a:xfrm>
            <a:off x="612648" y="1014464"/>
            <a:ext cx="10972800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ntent Columns (No Subtitles or Header Line)">
  <p:cSld name="Title and Two Content Columns (No Subtitles or Header Line)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8"/>
          <p:cNvSpPr txBox="1"/>
          <p:nvPr/>
        </p:nvSpPr>
        <p:spPr>
          <a:xfrm>
            <a:off x="11274425" y="6324600"/>
            <a:ext cx="58896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18"/>
          <p:cNvSpPr txBox="1">
            <a:spLocks noGrp="1"/>
          </p:cNvSpPr>
          <p:nvPr>
            <p:ph type="title"/>
          </p:nvPr>
        </p:nvSpPr>
        <p:spPr>
          <a:xfrm>
            <a:off x="612648" y="36388"/>
            <a:ext cx="10972800" cy="942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8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18"/>
          <p:cNvSpPr txBox="1">
            <a:spLocks noGrp="1"/>
          </p:cNvSpPr>
          <p:nvPr>
            <p:ph type="body" idx="1"/>
          </p:nvPr>
        </p:nvSpPr>
        <p:spPr>
          <a:xfrm>
            <a:off x="609600" y="1647236"/>
            <a:ext cx="5386917" cy="4478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37" name="Google Shape;137;p18"/>
          <p:cNvSpPr txBox="1">
            <a:spLocks noGrp="1"/>
          </p:cNvSpPr>
          <p:nvPr>
            <p:ph type="body" idx="2"/>
          </p:nvPr>
        </p:nvSpPr>
        <p:spPr>
          <a:xfrm>
            <a:off x="6193384" y="1647236"/>
            <a:ext cx="5389033" cy="44789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ntent Columns with Subtitles (No Header Line)">
  <p:cSld name="Title and Two Content Columns with Subtitles (No Header Line)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9"/>
          <p:cNvSpPr txBox="1"/>
          <p:nvPr/>
        </p:nvSpPr>
        <p:spPr>
          <a:xfrm>
            <a:off x="11274425" y="6324600"/>
            <a:ext cx="58896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19"/>
          <p:cNvSpPr txBox="1">
            <a:spLocks noGrp="1"/>
          </p:cNvSpPr>
          <p:nvPr>
            <p:ph type="body" idx="1"/>
          </p:nvPr>
        </p:nvSpPr>
        <p:spPr>
          <a:xfrm>
            <a:off x="609600" y="993021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41" name="Google Shape;141;p19"/>
          <p:cNvSpPr txBox="1">
            <a:spLocks noGrp="1"/>
          </p:cNvSpPr>
          <p:nvPr>
            <p:ph type="body" idx="2"/>
          </p:nvPr>
        </p:nvSpPr>
        <p:spPr>
          <a:xfrm>
            <a:off x="609600" y="1647236"/>
            <a:ext cx="5386917" cy="4478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42" name="Google Shape;142;p19"/>
          <p:cNvSpPr txBox="1">
            <a:spLocks noGrp="1"/>
          </p:cNvSpPr>
          <p:nvPr>
            <p:ph type="body" idx="3"/>
          </p:nvPr>
        </p:nvSpPr>
        <p:spPr>
          <a:xfrm>
            <a:off x="6179873" y="993021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43" name="Google Shape;143;p19"/>
          <p:cNvSpPr txBox="1">
            <a:spLocks noGrp="1"/>
          </p:cNvSpPr>
          <p:nvPr>
            <p:ph type="body" idx="4"/>
          </p:nvPr>
        </p:nvSpPr>
        <p:spPr>
          <a:xfrm>
            <a:off x="6193384" y="1647236"/>
            <a:ext cx="5389033" cy="44789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44" name="Google Shape;144;p19"/>
          <p:cNvSpPr txBox="1">
            <a:spLocks noGrp="1"/>
          </p:cNvSpPr>
          <p:nvPr>
            <p:ph type="title"/>
          </p:nvPr>
        </p:nvSpPr>
        <p:spPr>
          <a:xfrm>
            <a:off x="612648" y="36388"/>
            <a:ext cx="10972800" cy="942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8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(No Header Line)">
  <p:cSld name="Title Only (No Header Line)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0"/>
          <p:cNvSpPr txBox="1"/>
          <p:nvPr/>
        </p:nvSpPr>
        <p:spPr>
          <a:xfrm>
            <a:off x="11274425" y="6324600"/>
            <a:ext cx="58896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20"/>
          <p:cNvSpPr txBox="1">
            <a:spLocks noGrp="1"/>
          </p:cNvSpPr>
          <p:nvPr>
            <p:ph type="title"/>
          </p:nvPr>
        </p:nvSpPr>
        <p:spPr>
          <a:xfrm>
            <a:off x="612648" y="36388"/>
            <a:ext cx="10972800" cy="942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8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ntent Columns Alternate (No Header Line)" type="objTx">
  <p:cSld name="OBJECT_WITH_CAPTION_TEXT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2"/>
          <p:cNvSpPr txBox="1"/>
          <p:nvPr/>
        </p:nvSpPr>
        <p:spPr>
          <a:xfrm>
            <a:off x="11274425" y="6324600"/>
            <a:ext cx="58896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22"/>
          <p:cNvSpPr txBox="1"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22"/>
          <p:cNvSpPr txBox="1">
            <a:spLocks noGrp="1"/>
          </p:cNvSpPr>
          <p:nvPr>
            <p:ph type="body" idx="1"/>
          </p:nvPr>
        </p:nvSpPr>
        <p:spPr>
          <a:xfrm>
            <a:off x="4766733" y="273075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1pPr>
            <a:lvl2pPr marL="914400" lvl="1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2pPr>
            <a:lvl3pPr marL="1371600" lvl="2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54" name="Google Shape;154;p22"/>
          <p:cNvSpPr txBox="1">
            <a:spLocks noGrp="1"/>
          </p:cNvSpPr>
          <p:nvPr>
            <p:ph type="body" idx="2"/>
          </p:nvPr>
        </p:nvSpPr>
        <p:spPr>
          <a:xfrm>
            <a:off x="609603" y="1435103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with Title and Content (No Header Line)" type="picTx">
  <p:cSld name="PICTURE_WITH_CAPTION_TEXT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3"/>
          <p:cNvSpPr txBox="1"/>
          <p:nvPr/>
        </p:nvSpPr>
        <p:spPr>
          <a:xfrm>
            <a:off x="11274425" y="6324600"/>
            <a:ext cx="58896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23"/>
          <p:cNvSpPr txBox="1">
            <a:spLocks noGrp="1"/>
          </p:cNvSpPr>
          <p:nvPr>
            <p:ph type="title"/>
          </p:nvPr>
        </p:nvSpPr>
        <p:spPr>
          <a:xfrm>
            <a:off x="2389717" y="4502024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23"/>
          <p:cNvSpPr>
            <a:spLocks noGrp="1"/>
          </p:cNvSpPr>
          <p:nvPr>
            <p:ph type="pic" idx="2"/>
          </p:nvPr>
        </p:nvSpPr>
        <p:spPr>
          <a:xfrm>
            <a:off x="2389717" y="314199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9" name="Google Shape;159;p23"/>
          <p:cNvSpPr txBox="1">
            <a:spLocks noGrp="1"/>
          </p:cNvSpPr>
          <p:nvPr>
            <p:ph type="body" idx="1"/>
          </p:nvPr>
        </p:nvSpPr>
        <p:spPr>
          <a:xfrm>
            <a:off x="2389717" y="5068762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A (No Header Line)">
  <p:cSld name="Title Slide A (No Header Line)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/>
        </p:nvSpPr>
        <p:spPr>
          <a:xfrm>
            <a:off x="11274425" y="6324600"/>
            <a:ext cx="58896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3"/>
          <p:cNvSpPr txBox="1">
            <a:spLocks noGrp="1"/>
          </p:cNvSpPr>
          <p:nvPr>
            <p:ph type="ctrTitle"/>
          </p:nvPr>
        </p:nvSpPr>
        <p:spPr>
          <a:xfrm>
            <a:off x="914400" y="2130451"/>
            <a:ext cx="10363200" cy="1086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36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ubTitle" idx="1"/>
          </p:nvPr>
        </p:nvSpPr>
        <p:spPr>
          <a:xfrm>
            <a:off x="1828800" y="3223285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(No Subtitle)">
  <p:cSld name="Title and Content (No Subtitle)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556000" y="3149600"/>
            <a:ext cx="5080000" cy="5461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8" name="Google Shape;38;p6"/>
          <p:cNvCxnSpPr/>
          <p:nvPr/>
        </p:nvCxnSpPr>
        <p:spPr>
          <a:xfrm>
            <a:off x="0" y="1028700"/>
            <a:ext cx="4479925" cy="0"/>
          </a:xfrm>
          <a:prstGeom prst="straightConnector1">
            <a:avLst/>
          </a:prstGeom>
          <a:noFill/>
          <a:ln w="69850" cap="flat" cmpd="sng">
            <a:solidFill>
              <a:srgbClr val="8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9" name="Google Shape;39;p6"/>
          <p:cNvCxnSpPr/>
          <p:nvPr/>
        </p:nvCxnSpPr>
        <p:spPr>
          <a:xfrm>
            <a:off x="4479925" y="1028700"/>
            <a:ext cx="2981325" cy="0"/>
          </a:xfrm>
          <a:prstGeom prst="straightConnector1">
            <a:avLst/>
          </a:prstGeom>
          <a:noFill/>
          <a:ln w="698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0" name="Google Shape;40;p6"/>
          <p:cNvCxnSpPr/>
          <p:nvPr/>
        </p:nvCxnSpPr>
        <p:spPr>
          <a:xfrm>
            <a:off x="7461250" y="1028700"/>
            <a:ext cx="1722438" cy="3175"/>
          </a:xfrm>
          <a:prstGeom prst="straightConnector1">
            <a:avLst/>
          </a:prstGeom>
          <a:noFill/>
          <a:ln w="69850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1" name="Google Shape;41;p6"/>
          <p:cNvCxnSpPr/>
          <p:nvPr/>
        </p:nvCxnSpPr>
        <p:spPr>
          <a:xfrm>
            <a:off x="9177338" y="1028700"/>
            <a:ext cx="1258887" cy="6350"/>
          </a:xfrm>
          <a:prstGeom prst="straightConnector1">
            <a:avLst/>
          </a:prstGeom>
          <a:noFill/>
          <a:ln w="6985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2" name="Google Shape;42;p6"/>
          <p:cNvSpPr txBox="1"/>
          <p:nvPr/>
        </p:nvSpPr>
        <p:spPr>
          <a:xfrm>
            <a:off x="11274425" y="6324600"/>
            <a:ext cx="58896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p6"/>
          <p:cNvSpPr txBox="1">
            <a:spLocks noGrp="1"/>
          </p:cNvSpPr>
          <p:nvPr>
            <p:ph type="title"/>
          </p:nvPr>
        </p:nvSpPr>
        <p:spPr>
          <a:xfrm>
            <a:off x="612648" y="36388"/>
            <a:ext cx="10972800" cy="942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8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1"/>
          </p:nvPr>
        </p:nvSpPr>
        <p:spPr>
          <a:xfrm>
            <a:off x="612648" y="1704620"/>
            <a:ext cx="10972800" cy="3982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>
                <a:latin typeface="Arial"/>
                <a:ea typeface="Arial"/>
                <a:cs typeface="Arial"/>
                <a:sym typeface="Arial"/>
              </a:defRPr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with Subtitle">
  <p:cSld name="Title and Content with Subtitle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oogle Shape;46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556000" y="3149600"/>
            <a:ext cx="5080000" cy="5461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7" name="Google Shape;47;p7"/>
          <p:cNvCxnSpPr/>
          <p:nvPr/>
        </p:nvCxnSpPr>
        <p:spPr>
          <a:xfrm>
            <a:off x="0" y="1028700"/>
            <a:ext cx="4479925" cy="0"/>
          </a:xfrm>
          <a:prstGeom prst="straightConnector1">
            <a:avLst/>
          </a:prstGeom>
          <a:noFill/>
          <a:ln w="69850" cap="flat" cmpd="sng">
            <a:solidFill>
              <a:srgbClr val="8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8" name="Google Shape;48;p7"/>
          <p:cNvCxnSpPr/>
          <p:nvPr/>
        </p:nvCxnSpPr>
        <p:spPr>
          <a:xfrm>
            <a:off x="4479925" y="1028700"/>
            <a:ext cx="2981325" cy="0"/>
          </a:xfrm>
          <a:prstGeom prst="straightConnector1">
            <a:avLst/>
          </a:prstGeom>
          <a:noFill/>
          <a:ln w="698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9" name="Google Shape;49;p7"/>
          <p:cNvCxnSpPr/>
          <p:nvPr/>
        </p:nvCxnSpPr>
        <p:spPr>
          <a:xfrm>
            <a:off x="7461250" y="1028700"/>
            <a:ext cx="1722438" cy="3175"/>
          </a:xfrm>
          <a:prstGeom prst="straightConnector1">
            <a:avLst/>
          </a:prstGeom>
          <a:noFill/>
          <a:ln w="69850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0" name="Google Shape;50;p7"/>
          <p:cNvCxnSpPr/>
          <p:nvPr/>
        </p:nvCxnSpPr>
        <p:spPr>
          <a:xfrm>
            <a:off x="9177338" y="1028700"/>
            <a:ext cx="1258887" cy="6350"/>
          </a:xfrm>
          <a:prstGeom prst="straightConnector1">
            <a:avLst/>
          </a:prstGeom>
          <a:noFill/>
          <a:ln w="6985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1" name="Google Shape;51;p7"/>
          <p:cNvSpPr txBox="1"/>
          <p:nvPr/>
        </p:nvSpPr>
        <p:spPr>
          <a:xfrm>
            <a:off x="11274425" y="6324600"/>
            <a:ext cx="58896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7"/>
          <p:cNvSpPr txBox="1">
            <a:spLocks noGrp="1"/>
          </p:cNvSpPr>
          <p:nvPr>
            <p:ph type="title"/>
          </p:nvPr>
        </p:nvSpPr>
        <p:spPr>
          <a:xfrm>
            <a:off x="612648" y="36388"/>
            <a:ext cx="10972800" cy="942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8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1"/>
          </p:nvPr>
        </p:nvSpPr>
        <p:spPr>
          <a:xfrm>
            <a:off x="612648" y="1700784"/>
            <a:ext cx="10972800" cy="4032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>
                <a:latin typeface="Arial"/>
                <a:ea typeface="Arial"/>
                <a:cs typeface="Arial"/>
                <a:sym typeface="Arial"/>
              </a:defRPr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body" idx="2"/>
          </p:nvPr>
        </p:nvSpPr>
        <p:spPr>
          <a:xfrm>
            <a:off x="612648" y="1014464"/>
            <a:ext cx="10972800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ntent Rows (No Subtitle)">
  <p:cSld name="Title and Two Content Rows (No Subtitle)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556000" y="3149600"/>
            <a:ext cx="5080000" cy="5461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7" name="Google Shape;57;p8"/>
          <p:cNvCxnSpPr/>
          <p:nvPr/>
        </p:nvCxnSpPr>
        <p:spPr>
          <a:xfrm>
            <a:off x="0" y="1028700"/>
            <a:ext cx="4479925" cy="0"/>
          </a:xfrm>
          <a:prstGeom prst="straightConnector1">
            <a:avLst/>
          </a:prstGeom>
          <a:noFill/>
          <a:ln w="69850" cap="flat" cmpd="sng">
            <a:solidFill>
              <a:srgbClr val="8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8" name="Google Shape;58;p8"/>
          <p:cNvCxnSpPr/>
          <p:nvPr/>
        </p:nvCxnSpPr>
        <p:spPr>
          <a:xfrm>
            <a:off x="4479925" y="1028700"/>
            <a:ext cx="2981325" cy="0"/>
          </a:xfrm>
          <a:prstGeom prst="straightConnector1">
            <a:avLst/>
          </a:prstGeom>
          <a:noFill/>
          <a:ln w="698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9" name="Google Shape;59;p8"/>
          <p:cNvCxnSpPr/>
          <p:nvPr/>
        </p:nvCxnSpPr>
        <p:spPr>
          <a:xfrm>
            <a:off x="7461250" y="1028700"/>
            <a:ext cx="1722438" cy="3175"/>
          </a:xfrm>
          <a:prstGeom prst="straightConnector1">
            <a:avLst/>
          </a:prstGeom>
          <a:noFill/>
          <a:ln w="69850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0" name="Google Shape;60;p8"/>
          <p:cNvCxnSpPr/>
          <p:nvPr/>
        </p:nvCxnSpPr>
        <p:spPr>
          <a:xfrm>
            <a:off x="9177338" y="1028700"/>
            <a:ext cx="1258887" cy="6350"/>
          </a:xfrm>
          <a:prstGeom prst="straightConnector1">
            <a:avLst/>
          </a:prstGeom>
          <a:noFill/>
          <a:ln w="6985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1" name="Google Shape;61;p8"/>
          <p:cNvSpPr txBox="1"/>
          <p:nvPr/>
        </p:nvSpPr>
        <p:spPr>
          <a:xfrm>
            <a:off x="11274425" y="6324600"/>
            <a:ext cx="58896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8"/>
          <p:cNvSpPr txBox="1">
            <a:spLocks noGrp="1"/>
          </p:cNvSpPr>
          <p:nvPr>
            <p:ph type="title"/>
          </p:nvPr>
        </p:nvSpPr>
        <p:spPr>
          <a:xfrm>
            <a:off x="612648" y="36388"/>
            <a:ext cx="10972800" cy="942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8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8"/>
          <p:cNvSpPr txBox="1">
            <a:spLocks noGrp="1"/>
          </p:cNvSpPr>
          <p:nvPr>
            <p:ph type="body" idx="1"/>
          </p:nvPr>
        </p:nvSpPr>
        <p:spPr>
          <a:xfrm>
            <a:off x="612648" y="3495368"/>
            <a:ext cx="10972800" cy="2191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marL="914400" lvl="1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>
                <a:latin typeface="Arial"/>
                <a:ea typeface="Arial"/>
                <a:cs typeface="Arial"/>
                <a:sym typeface="Arial"/>
              </a:defRPr>
            </a:lvl2pPr>
            <a:lvl3pPr marL="1371600" lvl="2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latin typeface="Arial"/>
                <a:ea typeface="Arial"/>
                <a:cs typeface="Arial"/>
                <a:sym typeface="Arial"/>
              </a:defRPr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>
                <a:latin typeface="Arial"/>
                <a:ea typeface="Arial"/>
                <a:cs typeface="Arial"/>
                <a:sym typeface="Arial"/>
              </a:defRPr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4" name="Google Shape;64;p8"/>
          <p:cNvSpPr txBox="1">
            <a:spLocks noGrp="1"/>
          </p:cNvSpPr>
          <p:nvPr>
            <p:ph type="body" idx="2"/>
          </p:nvPr>
        </p:nvSpPr>
        <p:spPr>
          <a:xfrm>
            <a:off x="612648" y="1700784"/>
            <a:ext cx="10972800" cy="1788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0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ntent Rows with Subtitle">
  <p:cSld name="Title and Two Content Rows with Subtitle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556000" y="3149600"/>
            <a:ext cx="5080000" cy="5461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7" name="Google Shape;67;p9"/>
          <p:cNvCxnSpPr/>
          <p:nvPr/>
        </p:nvCxnSpPr>
        <p:spPr>
          <a:xfrm>
            <a:off x="0" y="1028700"/>
            <a:ext cx="4479925" cy="0"/>
          </a:xfrm>
          <a:prstGeom prst="straightConnector1">
            <a:avLst/>
          </a:prstGeom>
          <a:noFill/>
          <a:ln w="69850" cap="flat" cmpd="sng">
            <a:solidFill>
              <a:srgbClr val="8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8" name="Google Shape;68;p9"/>
          <p:cNvCxnSpPr/>
          <p:nvPr/>
        </p:nvCxnSpPr>
        <p:spPr>
          <a:xfrm>
            <a:off x="4479925" y="1028700"/>
            <a:ext cx="2981325" cy="0"/>
          </a:xfrm>
          <a:prstGeom prst="straightConnector1">
            <a:avLst/>
          </a:prstGeom>
          <a:noFill/>
          <a:ln w="698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9" name="Google Shape;69;p9"/>
          <p:cNvCxnSpPr/>
          <p:nvPr/>
        </p:nvCxnSpPr>
        <p:spPr>
          <a:xfrm>
            <a:off x="7461250" y="1028700"/>
            <a:ext cx="1722438" cy="3175"/>
          </a:xfrm>
          <a:prstGeom prst="straightConnector1">
            <a:avLst/>
          </a:prstGeom>
          <a:noFill/>
          <a:ln w="69850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0" name="Google Shape;70;p9"/>
          <p:cNvCxnSpPr/>
          <p:nvPr/>
        </p:nvCxnSpPr>
        <p:spPr>
          <a:xfrm>
            <a:off x="9177338" y="1028700"/>
            <a:ext cx="1258887" cy="6350"/>
          </a:xfrm>
          <a:prstGeom prst="straightConnector1">
            <a:avLst/>
          </a:prstGeom>
          <a:noFill/>
          <a:ln w="6985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1" name="Google Shape;71;p9"/>
          <p:cNvSpPr txBox="1"/>
          <p:nvPr/>
        </p:nvSpPr>
        <p:spPr>
          <a:xfrm>
            <a:off x="11274425" y="6324600"/>
            <a:ext cx="58896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9"/>
          <p:cNvSpPr txBox="1">
            <a:spLocks noGrp="1"/>
          </p:cNvSpPr>
          <p:nvPr>
            <p:ph type="title"/>
          </p:nvPr>
        </p:nvSpPr>
        <p:spPr>
          <a:xfrm>
            <a:off x="612648" y="36388"/>
            <a:ext cx="10972800" cy="942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8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9"/>
          <p:cNvSpPr txBox="1">
            <a:spLocks noGrp="1"/>
          </p:cNvSpPr>
          <p:nvPr>
            <p:ph type="body" idx="1"/>
          </p:nvPr>
        </p:nvSpPr>
        <p:spPr>
          <a:xfrm>
            <a:off x="612648" y="3495368"/>
            <a:ext cx="10972800" cy="2191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marL="914400" lvl="1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>
                <a:latin typeface="Arial"/>
                <a:ea typeface="Arial"/>
                <a:cs typeface="Arial"/>
                <a:sym typeface="Arial"/>
              </a:defRPr>
            </a:lvl2pPr>
            <a:lvl3pPr marL="1371600" lvl="2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latin typeface="Arial"/>
                <a:ea typeface="Arial"/>
                <a:cs typeface="Arial"/>
                <a:sym typeface="Arial"/>
              </a:defRPr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>
                <a:latin typeface="Arial"/>
                <a:ea typeface="Arial"/>
                <a:cs typeface="Arial"/>
                <a:sym typeface="Arial"/>
              </a:defRPr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9"/>
          <p:cNvSpPr txBox="1">
            <a:spLocks noGrp="1"/>
          </p:cNvSpPr>
          <p:nvPr>
            <p:ph type="body" idx="2"/>
          </p:nvPr>
        </p:nvSpPr>
        <p:spPr>
          <a:xfrm>
            <a:off x="612648" y="1700784"/>
            <a:ext cx="10972800" cy="1788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0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5" name="Google Shape;75;p9"/>
          <p:cNvSpPr txBox="1">
            <a:spLocks noGrp="1"/>
          </p:cNvSpPr>
          <p:nvPr>
            <p:ph type="body" idx="3"/>
          </p:nvPr>
        </p:nvSpPr>
        <p:spPr>
          <a:xfrm>
            <a:off x="612648" y="1014464"/>
            <a:ext cx="10972800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ntent Columns (No Subtitles)">
  <p:cSld name="Title and Two Content Columns (No Subtitles)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556000" y="3149600"/>
            <a:ext cx="5080000" cy="5461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8" name="Google Shape;78;p10"/>
          <p:cNvCxnSpPr/>
          <p:nvPr/>
        </p:nvCxnSpPr>
        <p:spPr>
          <a:xfrm>
            <a:off x="0" y="1028700"/>
            <a:ext cx="4479925" cy="0"/>
          </a:xfrm>
          <a:prstGeom prst="straightConnector1">
            <a:avLst/>
          </a:prstGeom>
          <a:noFill/>
          <a:ln w="69850" cap="flat" cmpd="sng">
            <a:solidFill>
              <a:srgbClr val="8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9" name="Google Shape;79;p10"/>
          <p:cNvCxnSpPr/>
          <p:nvPr/>
        </p:nvCxnSpPr>
        <p:spPr>
          <a:xfrm>
            <a:off x="4479925" y="1028700"/>
            <a:ext cx="2981325" cy="0"/>
          </a:xfrm>
          <a:prstGeom prst="straightConnector1">
            <a:avLst/>
          </a:prstGeom>
          <a:noFill/>
          <a:ln w="698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0" name="Google Shape;80;p10"/>
          <p:cNvCxnSpPr/>
          <p:nvPr/>
        </p:nvCxnSpPr>
        <p:spPr>
          <a:xfrm>
            <a:off x="7461250" y="1028700"/>
            <a:ext cx="1722438" cy="3175"/>
          </a:xfrm>
          <a:prstGeom prst="straightConnector1">
            <a:avLst/>
          </a:prstGeom>
          <a:noFill/>
          <a:ln w="69850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1" name="Google Shape;81;p10"/>
          <p:cNvCxnSpPr/>
          <p:nvPr/>
        </p:nvCxnSpPr>
        <p:spPr>
          <a:xfrm>
            <a:off x="9177338" y="1028700"/>
            <a:ext cx="1258887" cy="6350"/>
          </a:xfrm>
          <a:prstGeom prst="straightConnector1">
            <a:avLst/>
          </a:prstGeom>
          <a:noFill/>
          <a:ln w="6985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2" name="Google Shape;82;p10"/>
          <p:cNvSpPr txBox="1"/>
          <p:nvPr/>
        </p:nvSpPr>
        <p:spPr>
          <a:xfrm>
            <a:off x="11274425" y="6324600"/>
            <a:ext cx="58896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10"/>
          <p:cNvSpPr txBox="1">
            <a:spLocks noGrp="1"/>
          </p:cNvSpPr>
          <p:nvPr>
            <p:ph type="title"/>
          </p:nvPr>
        </p:nvSpPr>
        <p:spPr>
          <a:xfrm>
            <a:off x="612648" y="36388"/>
            <a:ext cx="10972800" cy="942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8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0"/>
          <p:cNvSpPr txBox="1">
            <a:spLocks noGrp="1"/>
          </p:cNvSpPr>
          <p:nvPr>
            <p:ph type="body" idx="1"/>
          </p:nvPr>
        </p:nvSpPr>
        <p:spPr>
          <a:xfrm>
            <a:off x="609600" y="1647236"/>
            <a:ext cx="5386917" cy="4478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85" name="Google Shape;85;p10"/>
          <p:cNvSpPr txBox="1">
            <a:spLocks noGrp="1"/>
          </p:cNvSpPr>
          <p:nvPr>
            <p:ph type="body" idx="2"/>
          </p:nvPr>
        </p:nvSpPr>
        <p:spPr>
          <a:xfrm>
            <a:off x="6193384" y="1647236"/>
            <a:ext cx="5389033" cy="44789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ntent Columns with Subtitles">
  <p:cSld name="Title and Two Content Columns with Subtitles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556000" y="3149600"/>
            <a:ext cx="5080000" cy="5461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8" name="Google Shape;88;p11"/>
          <p:cNvCxnSpPr/>
          <p:nvPr/>
        </p:nvCxnSpPr>
        <p:spPr>
          <a:xfrm>
            <a:off x="0" y="1028700"/>
            <a:ext cx="4479925" cy="0"/>
          </a:xfrm>
          <a:prstGeom prst="straightConnector1">
            <a:avLst/>
          </a:prstGeom>
          <a:noFill/>
          <a:ln w="69850" cap="flat" cmpd="sng">
            <a:solidFill>
              <a:srgbClr val="8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9" name="Google Shape;89;p11"/>
          <p:cNvCxnSpPr/>
          <p:nvPr/>
        </p:nvCxnSpPr>
        <p:spPr>
          <a:xfrm>
            <a:off x="4479925" y="1028700"/>
            <a:ext cx="2981325" cy="0"/>
          </a:xfrm>
          <a:prstGeom prst="straightConnector1">
            <a:avLst/>
          </a:prstGeom>
          <a:noFill/>
          <a:ln w="698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0" name="Google Shape;90;p11"/>
          <p:cNvCxnSpPr/>
          <p:nvPr/>
        </p:nvCxnSpPr>
        <p:spPr>
          <a:xfrm>
            <a:off x="7461250" y="1028700"/>
            <a:ext cx="1722438" cy="3175"/>
          </a:xfrm>
          <a:prstGeom prst="straightConnector1">
            <a:avLst/>
          </a:prstGeom>
          <a:noFill/>
          <a:ln w="69850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1" name="Google Shape;91;p11"/>
          <p:cNvCxnSpPr/>
          <p:nvPr/>
        </p:nvCxnSpPr>
        <p:spPr>
          <a:xfrm>
            <a:off x="9177338" y="1028700"/>
            <a:ext cx="1258887" cy="6350"/>
          </a:xfrm>
          <a:prstGeom prst="straightConnector1">
            <a:avLst/>
          </a:prstGeom>
          <a:noFill/>
          <a:ln w="6985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2" name="Google Shape;92;p11"/>
          <p:cNvSpPr txBox="1"/>
          <p:nvPr/>
        </p:nvSpPr>
        <p:spPr>
          <a:xfrm>
            <a:off x="11274425" y="6324600"/>
            <a:ext cx="58896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1"/>
          <p:cNvSpPr txBox="1">
            <a:spLocks noGrp="1"/>
          </p:cNvSpPr>
          <p:nvPr>
            <p:ph type="title"/>
          </p:nvPr>
        </p:nvSpPr>
        <p:spPr>
          <a:xfrm>
            <a:off x="612648" y="36388"/>
            <a:ext cx="10972800" cy="942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8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1"/>
          <p:cNvSpPr txBox="1">
            <a:spLocks noGrp="1"/>
          </p:cNvSpPr>
          <p:nvPr>
            <p:ph type="body" idx="1"/>
          </p:nvPr>
        </p:nvSpPr>
        <p:spPr>
          <a:xfrm>
            <a:off x="609600" y="993021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95" name="Google Shape;95;p11"/>
          <p:cNvSpPr txBox="1">
            <a:spLocks noGrp="1"/>
          </p:cNvSpPr>
          <p:nvPr>
            <p:ph type="body" idx="2"/>
          </p:nvPr>
        </p:nvSpPr>
        <p:spPr>
          <a:xfrm>
            <a:off x="609600" y="1647236"/>
            <a:ext cx="5386917" cy="4478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96" name="Google Shape;96;p11"/>
          <p:cNvSpPr txBox="1">
            <a:spLocks noGrp="1"/>
          </p:cNvSpPr>
          <p:nvPr>
            <p:ph type="body" idx="3"/>
          </p:nvPr>
        </p:nvSpPr>
        <p:spPr>
          <a:xfrm>
            <a:off x="6179873" y="993021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97" name="Google Shape;97;p11"/>
          <p:cNvSpPr txBox="1">
            <a:spLocks noGrp="1"/>
          </p:cNvSpPr>
          <p:nvPr>
            <p:ph type="body" idx="4"/>
          </p:nvPr>
        </p:nvSpPr>
        <p:spPr>
          <a:xfrm>
            <a:off x="6193384" y="1647236"/>
            <a:ext cx="5389033" cy="44789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556000" y="3149600"/>
            <a:ext cx="5080000" cy="5461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8" name="Google Shape;108;p13"/>
          <p:cNvCxnSpPr/>
          <p:nvPr/>
        </p:nvCxnSpPr>
        <p:spPr>
          <a:xfrm>
            <a:off x="0" y="1028700"/>
            <a:ext cx="4479925" cy="0"/>
          </a:xfrm>
          <a:prstGeom prst="straightConnector1">
            <a:avLst/>
          </a:prstGeom>
          <a:noFill/>
          <a:ln w="69850" cap="flat" cmpd="sng">
            <a:solidFill>
              <a:srgbClr val="8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9" name="Google Shape;109;p13"/>
          <p:cNvCxnSpPr/>
          <p:nvPr/>
        </p:nvCxnSpPr>
        <p:spPr>
          <a:xfrm>
            <a:off x="4479925" y="1028700"/>
            <a:ext cx="2981325" cy="0"/>
          </a:xfrm>
          <a:prstGeom prst="straightConnector1">
            <a:avLst/>
          </a:prstGeom>
          <a:noFill/>
          <a:ln w="698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0" name="Google Shape;110;p13"/>
          <p:cNvCxnSpPr/>
          <p:nvPr/>
        </p:nvCxnSpPr>
        <p:spPr>
          <a:xfrm>
            <a:off x="7461250" y="1028700"/>
            <a:ext cx="1722438" cy="3175"/>
          </a:xfrm>
          <a:prstGeom prst="straightConnector1">
            <a:avLst/>
          </a:prstGeom>
          <a:noFill/>
          <a:ln w="69850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1" name="Google Shape;111;p13"/>
          <p:cNvCxnSpPr/>
          <p:nvPr/>
        </p:nvCxnSpPr>
        <p:spPr>
          <a:xfrm>
            <a:off x="9177338" y="1028700"/>
            <a:ext cx="1258887" cy="6350"/>
          </a:xfrm>
          <a:prstGeom prst="straightConnector1">
            <a:avLst/>
          </a:prstGeom>
          <a:noFill/>
          <a:ln w="6985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2" name="Google Shape;112;p13"/>
          <p:cNvSpPr txBox="1"/>
          <p:nvPr/>
        </p:nvSpPr>
        <p:spPr>
          <a:xfrm>
            <a:off x="11274425" y="6324600"/>
            <a:ext cx="58896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307848" y="36576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12650" y="1308173"/>
            <a:ext cx="10972800" cy="3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2" name="Google Shape;12;p1"/>
          <p:cNvSpPr/>
          <p:nvPr/>
        </p:nvSpPr>
        <p:spPr>
          <a:xfrm>
            <a:off x="0" y="6021388"/>
            <a:ext cx="12203113" cy="876300"/>
          </a:xfrm>
          <a:prstGeom prst="rect">
            <a:avLst/>
          </a:prstGeom>
          <a:solidFill>
            <a:srgbClr val="8E1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" name="Google Shape;13;p1"/>
          <p:cNvPicPr preferRelativeResize="0"/>
          <p:nvPr userDrawn="1"/>
        </p:nvPicPr>
        <p:blipFill rotWithShape="1">
          <a:blip r:embed="rId20">
            <a:alphaModFix/>
          </a:blip>
          <a:srcRect t="1" r="57212" b="5679"/>
          <a:stretch/>
        </p:blipFill>
        <p:spPr>
          <a:xfrm>
            <a:off x="168733" y="6051300"/>
            <a:ext cx="2787531" cy="770124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7" r:id="rId16"/>
    <p:sldLayoutId id="2147483669" r:id="rId17"/>
    <p:sldLayoutId id="2147483670" r:id="rId1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worldbank.org/en/topic/education/brief/teach-helping-countries-track-and-improve-teaching-quality" TargetMode="External"/><Relationship Id="rId3" Type="http://schemas.openxmlformats.org/officeDocument/2006/relationships/hyperlink" Target="https://www.danielsongroup.org/framework/" TargetMode="External"/><Relationship Id="rId7" Type="http://schemas.openxmlformats.org/officeDocument/2006/relationships/hyperlink" Target="http://www.teachingasleadership.org/" TargetMode="External"/><Relationship Id="rId2" Type="http://schemas.openxmlformats.org/officeDocument/2006/relationships/hyperlink" Target="http://teachstone.com/classroom-assessment-scoring-system/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documents.worldbank.org/curated/en/2014/01/20371434/using-stallings-observation-system-investigate-time-task-four-countries" TargetMode="External"/><Relationship Id="rId5" Type="http://schemas.openxmlformats.org/officeDocument/2006/relationships/hyperlink" Target="http://platorubric.stanford.edu/index.html" TargetMode="External"/><Relationship Id="rId4" Type="http://schemas.openxmlformats.org/officeDocument/2006/relationships/hyperlink" Target="http://isites.harvard.edu/icb/icb.do?keyword=mqi_training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microdata.worldbank.org/index.php/catalog/lsms/about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5f4dffceba_0_0"/>
          <p:cNvSpPr txBox="1">
            <a:spLocks noGrp="1"/>
          </p:cNvSpPr>
          <p:nvPr>
            <p:ph type="ctrTitle"/>
          </p:nvPr>
        </p:nvSpPr>
        <p:spPr>
          <a:xfrm>
            <a:off x="1071154" y="2885700"/>
            <a:ext cx="10363200" cy="10866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The Practicalities of Running Randomized Trials:</a:t>
            </a:r>
            <a:br>
              <a:rPr lang="en-US" dirty="0"/>
            </a:br>
            <a:r>
              <a:rPr lang="en-US" dirty="0"/>
              <a:t>Lecture 7: Field Testing Indicators </a:t>
            </a:r>
            <a:br>
              <a:rPr lang="en-US" dirty="0"/>
            </a:br>
            <a:r>
              <a:rPr lang="en-US" dirty="0"/>
              <a:t>Measuring Education </a:t>
            </a:r>
            <a:br>
              <a:rPr lang="en-US" dirty="0"/>
            </a:br>
            <a:r>
              <a:rPr lang="en-US" dirty="0"/>
              <a:t>(Income, Consumption and Agriculture)</a:t>
            </a:r>
            <a:endParaRPr dirty="0"/>
          </a:p>
        </p:txBody>
      </p:sp>
      <p:sp>
        <p:nvSpPr>
          <p:cNvPr id="166" name="Google Shape;166;g5f4dffceba_0_0"/>
          <p:cNvSpPr txBox="1">
            <a:spLocks noGrp="1"/>
          </p:cNvSpPr>
          <p:nvPr>
            <p:ph type="subTitle" idx="1"/>
          </p:nvPr>
        </p:nvSpPr>
        <p:spPr>
          <a:xfrm>
            <a:off x="1828800" y="4170590"/>
            <a:ext cx="8534400" cy="1752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US" dirty="0"/>
              <a:t>Rachel Glennerster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ABBC47-D53D-446C-9227-D7392DDE5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you compare learning of different types?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5D254F-7DF5-4B2C-8961-336C7E49FD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Health has standardized measures to compare across health conditions:</a:t>
            </a:r>
          </a:p>
          <a:p>
            <a:pPr lvl="1"/>
            <a:r>
              <a:rPr lang="en-US" dirty="0"/>
              <a:t>Disability Adjusted Life Years (DALYs)</a:t>
            </a:r>
          </a:p>
          <a:p>
            <a:pPr lvl="1"/>
            <a:r>
              <a:rPr lang="en-US" dirty="0"/>
              <a:t>Based on peoples stated preferences of being blind vs dying early</a:t>
            </a:r>
          </a:p>
          <a:p>
            <a:pPr marL="571500" lvl="1" indent="0">
              <a:buNone/>
            </a:pPr>
            <a:endParaRPr lang="en-US" dirty="0"/>
          </a:p>
          <a:p>
            <a:r>
              <a:rPr lang="en-US" dirty="0"/>
              <a:t>Education compares learning gained compared to distribution of control in standard deviations</a:t>
            </a:r>
          </a:p>
          <a:p>
            <a:pPr lvl="1"/>
            <a:r>
              <a:rPr lang="en-US" dirty="0"/>
              <a:t>0.2SD is a decent improvement, m</a:t>
            </a:r>
            <a:r>
              <a:rPr lang="en-US" sz="1800" dirty="0"/>
              <a:t>oves a child from 50</a:t>
            </a:r>
            <a:r>
              <a:rPr lang="en-US" sz="1800" baseline="30000" dirty="0"/>
              <a:t>th</a:t>
            </a:r>
            <a:r>
              <a:rPr lang="en-US" sz="1800" dirty="0"/>
              <a:t> percentile to 58</a:t>
            </a:r>
            <a:r>
              <a:rPr lang="en-US" sz="1800" baseline="30000" dirty="0"/>
              <a:t>th</a:t>
            </a:r>
            <a:r>
              <a:rPr lang="en-US" sz="1800" dirty="0"/>
              <a:t> percentile</a:t>
            </a:r>
          </a:p>
          <a:p>
            <a:pPr marL="571500" lvl="1" indent="0">
              <a:buNone/>
            </a:pPr>
            <a:r>
              <a:rPr lang="en-US" dirty="0"/>
              <a:t>Q: what are some of the problems with using SDs to compare education outcomes across studies?</a:t>
            </a:r>
            <a:endParaRPr lang="en-US" sz="1800" dirty="0"/>
          </a:p>
          <a:p>
            <a:pPr marL="571500" lvl="1" indent="0">
              <a:buNone/>
            </a:pPr>
            <a:endParaRPr lang="en-US" sz="900" dirty="0"/>
          </a:p>
          <a:p>
            <a:pPr lvl="1"/>
            <a:endParaRPr lang="en-US" sz="400" dirty="0"/>
          </a:p>
          <a:p>
            <a:r>
              <a:rPr lang="en-US" dirty="0"/>
              <a:t>Attempt to create education equivalent to DALYs</a:t>
            </a:r>
          </a:p>
          <a:p>
            <a:pPr lvl="1"/>
            <a:r>
              <a:rPr lang="en-US" dirty="0"/>
              <a:t>Does it even make sense to compare across multiplication/division to addition to subtraction?</a:t>
            </a:r>
          </a:p>
          <a:p>
            <a:pPr lvl="1"/>
            <a:r>
              <a:rPr lang="en-US" dirty="0"/>
              <a:t>Time it takes a child in a high performing school system to learn a concept</a:t>
            </a:r>
          </a:p>
          <a:p>
            <a:pPr lvl="1"/>
            <a:r>
              <a:rPr lang="en-US" dirty="0"/>
              <a:t>Learning Adjusted Years of Schooling</a:t>
            </a:r>
          </a:p>
        </p:txBody>
      </p:sp>
    </p:spTree>
    <p:extLst>
      <p:ext uri="{BB962C8B-B14F-4D97-AF65-F5344CB8AC3E}">
        <p14:creationId xmlns:p14="http://schemas.microsoft.com/office/powerpoint/2010/main" val="6615949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807704-0C02-4CCE-9641-3B555A805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Classroom Observations: Many Alternative Frameworks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DC2F7B-2AB5-4BE3-B823-24627599E4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437920"/>
            <a:ext cx="10972800" cy="398216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000" dirty="0"/>
              <a:t>Purpose: systematize </a:t>
            </a:r>
            <a:r>
              <a:rPr lang="en-US" sz="2000" b="1" dirty="0"/>
              <a:t>observers’ perceptions of teacher quality</a:t>
            </a:r>
            <a:endParaRPr lang="en-US" sz="2000" dirty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40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000" dirty="0"/>
              <a:t>Examples: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Classroom Assessment Scoring System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(CLASS)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developed by Prof. Robert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Pianta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(University of Virginia)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Framework for Teaching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</a:t>
            </a:r>
            <a:r>
              <a:rPr lang="en-US" sz="20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FfT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developed by Charlotte Danielson (The Danielson Group)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4"/>
              </a:rPr>
              <a:t>Mathematics Quality of Instruction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(MQI)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developed by Heather Hill (Harvard University)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5"/>
              </a:rPr>
              <a:t>Protocol for Language Arts Teaching Observation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(PLATO)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developed by Prof. Pam Grossman (Stanford University)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6"/>
              </a:rPr>
              <a:t>Stallings Observation System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(SOS)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developed by Jane Stallings (Stanford University)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7"/>
              </a:rPr>
              <a:t>Teaching As Leadership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(TAL)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developed by Stephen Farr (Teach for America)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8"/>
              </a:rPr>
              <a:t>Teach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developed by World Bank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9031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5BBA5-D4E9-4B13-A3F4-E8E2E19F7D5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Income, Consumption, Agriculture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A866DE-1F1F-4C5D-9328-9781EF9816D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2381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0F6CF-018F-4ABB-BC59-AC10ECA057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Consumption Needs to Be Comprehensive: Including Imputing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9199C3F-829A-4A1B-98C4-E85B8F1CAF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2659" y="1309245"/>
            <a:ext cx="6920250" cy="453511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2452D98-4D8A-4495-90F0-C75354489EF7}"/>
              </a:ext>
            </a:extLst>
          </p:cNvPr>
          <p:cNvSpPr txBox="1"/>
          <p:nvPr/>
        </p:nvSpPr>
        <p:spPr>
          <a:xfrm>
            <a:off x="8264434" y="4789714"/>
            <a:ext cx="363147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Living Standard Measurement Survey: World Bank</a:t>
            </a:r>
          </a:p>
          <a:p>
            <a:r>
              <a:rPr lang="en-US" dirty="0"/>
              <a:t>Malawi, Household Module</a:t>
            </a:r>
          </a:p>
          <a:p>
            <a:r>
              <a:rPr lang="en-US" dirty="0">
                <a:hlinkClick r:id="rId3"/>
              </a:rPr>
              <a:t>https://microdata.worldbank.org/index.php/catalog/lsms/about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33E012D7-1D8C-45C0-BDFC-B652BAFE37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648" y="1127927"/>
            <a:ext cx="4560243" cy="4462976"/>
          </a:xfrm>
        </p:spPr>
        <p:txBody>
          <a:bodyPr/>
          <a:lstStyle/>
          <a:p>
            <a:r>
              <a:rPr lang="en-US" dirty="0"/>
              <a:t>Usually measure consumption not income: covers gifts, loans </a:t>
            </a:r>
            <a:r>
              <a:rPr lang="en-US" dirty="0" err="1"/>
              <a:t>etc</a:t>
            </a:r>
            <a:endParaRPr lang="en-US" dirty="0"/>
          </a:p>
          <a:p>
            <a:r>
              <a:rPr lang="en-US" dirty="0"/>
              <a:t>Measuring consumption can take 2-5 hours, over 1-2 days</a:t>
            </a:r>
          </a:p>
          <a:p>
            <a:r>
              <a:rPr lang="en-US" dirty="0"/>
              <a:t>Different consumption goods measured over different time periods</a:t>
            </a:r>
          </a:p>
          <a:p>
            <a:r>
              <a:rPr lang="en-US" dirty="0"/>
              <a:t>LSMS is good place to learn about measuring consumption with questionnaires for many countries</a:t>
            </a:r>
          </a:p>
          <a:p>
            <a:r>
              <a:rPr lang="en-US" dirty="0"/>
              <a:t>Impute value of goods consumed but not purchased—rental value of home ownership, home produced food</a:t>
            </a:r>
          </a:p>
          <a:p>
            <a:r>
              <a:rPr lang="en-US" dirty="0"/>
              <a:t>Wealth proxies easier and useful for heterogeneity analysis</a:t>
            </a:r>
          </a:p>
          <a:p>
            <a:pPr marL="114300" indent="0">
              <a:buNone/>
            </a:pPr>
            <a:r>
              <a:rPr lang="en-US" dirty="0"/>
              <a:t>Q: what are useful wealth proxies?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878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62A41-489A-440F-8823-C70DE44468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Agriculture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596230-0512-4F84-AA2B-9776F1018A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648" y="1550125"/>
            <a:ext cx="4908586" cy="4223657"/>
          </a:xfrm>
        </p:spPr>
        <p:txBody>
          <a:bodyPr/>
          <a:lstStyle/>
          <a:p>
            <a:r>
              <a:rPr lang="en-US" dirty="0"/>
              <a:t>Often many different plots, need to ask separately about each, which crops, inputs, labor </a:t>
            </a:r>
            <a:r>
              <a:rPr lang="en-US" dirty="0" err="1"/>
              <a:t>etc</a:t>
            </a:r>
            <a:endParaRPr lang="en-US" dirty="0"/>
          </a:p>
          <a:p>
            <a:pPr marL="114300" indent="0">
              <a:buNone/>
            </a:pPr>
            <a:endParaRPr lang="en-US" sz="400" dirty="0"/>
          </a:p>
          <a:p>
            <a:r>
              <a:rPr lang="en-US" dirty="0"/>
              <a:t>One plot may grow different crops at different times</a:t>
            </a:r>
          </a:p>
          <a:p>
            <a:r>
              <a:rPr lang="en-US" dirty="0"/>
              <a:t>Increasing activity in one area may reduce in another (including change in off farm income), be comprehensive</a:t>
            </a:r>
          </a:p>
          <a:p>
            <a:pPr marL="114300" indent="0">
              <a:buNone/>
            </a:pPr>
            <a:endParaRPr lang="en-US" sz="400" dirty="0"/>
          </a:p>
          <a:p>
            <a:r>
              <a:rPr lang="en-US" dirty="0"/>
              <a:t>Output of different crops measured in different units, units may mean different things in different places</a:t>
            </a:r>
          </a:p>
          <a:p>
            <a:pPr marL="114300" indent="0">
              <a:buNone/>
            </a:pPr>
            <a:endParaRPr lang="en-US" sz="400" dirty="0"/>
          </a:p>
          <a:p>
            <a:r>
              <a:rPr lang="en-US" dirty="0"/>
              <a:t>Whether an approach is profitable may depend on weather that season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3CF76E-817D-4C9D-8B91-E1D622CBED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9228" y="1492150"/>
            <a:ext cx="4197566" cy="3873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8857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9D4EA8-1656-4091-A477-C6770183D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24FC12-62D7-46B6-8B43-FFF20058E8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504323"/>
            <a:ext cx="10972800" cy="3982160"/>
          </a:xfrm>
        </p:spPr>
        <p:txBody>
          <a:bodyPr/>
          <a:lstStyle/>
          <a:p>
            <a:r>
              <a:rPr lang="en-US" dirty="0"/>
              <a:t>Piloting</a:t>
            </a:r>
          </a:p>
          <a:p>
            <a:endParaRPr lang="en-US" sz="400" dirty="0"/>
          </a:p>
          <a:p>
            <a:r>
              <a:rPr lang="en-US" dirty="0"/>
              <a:t>Measurement in education</a:t>
            </a:r>
          </a:p>
          <a:p>
            <a:pPr lvl="1"/>
            <a:r>
              <a:rPr lang="en-US" dirty="0"/>
              <a:t>Enrollment</a:t>
            </a:r>
          </a:p>
          <a:p>
            <a:pPr lvl="1"/>
            <a:r>
              <a:rPr lang="en-US" dirty="0"/>
              <a:t>Student attendance (unconditional, or conditional on enrollment)</a:t>
            </a:r>
          </a:p>
          <a:p>
            <a:pPr lvl="1"/>
            <a:r>
              <a:rPr lang="en-US" dirty="0"/>
              <a:t>Student achievement</a:t>
            </a:r>
          </a:p>
          <a:p>
            <a:pPr lvl="1"/>
            <a:r>
              <a:rPr lang="en-US" dirty="0"/>
              <a:t>Teacher attendance</a:t>
            </a:r>
          </a:p>
          <a:p>
            <a:pPr lvl="1"/>
            <a:r>
              <a:rPr lang="en-US" dirty="0"/>
              <a:t>Teacher pedagogy</a:t>
            </a:r>
          </a:p>
          <a:p>
            <a:pPr marL="114300" indent="0">
              <a:buNone/>
            </a:pPr>
            <a:endParaRPr lang="en-US" sz="400" dirty="0"/>
          </a:p>
          <a:p>
            <a:r>
              <a:rPr lang="en-US" dirty="0"/>
              <a:t>Income, consumption and agriculture (very brief)</a:t>
            </a:r>
          </a:p>
        </p:txBody>
      </p:sp>
    </p:spTree>
    <p:extLst>
      <p:ext uri="{BB962C8B-B14F-4D97-AF65-F5344CB8AC3E}">
        <p14:creationId xmlns:p14="http://schemas.microsoft.com/office/powerpoint/2010/main" val="3658990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F54EE2-08AD-480D-9AC7-E6587271E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Piloting surveys: objectives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6A9D8E-4E28-4CE3-83B4-CA137CB16F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246332"/>
            <a:ext cx="10972800" cy="3982160"/>
          </a:xfrm>
        </p:spPr>
        <p:txBody>
          <a:bodyPr/>
          <a:lstStyle/>
          <a:p>
            <a:r>
              <a:rPr lang="en-US" dirty="0"/>
              <a:t>Logistics: </a:t>
            </a:r>
          </a:p>
          <a:p>
            <a:pPr lvl="1"/>
            <a:r>
              <a:rPr lang="en-US" dirty="0"/>
              <a:t>Are people available? </a:t>
            </a:r>
          </a:p>
          <a:p>
            <a:pPr lvl="1"/>
            <a:r>
              <a:rPr lang="en-US" dirty="0"/>
              <a:t>How long does the survey take? How long does it take to get </a:t>
            </a:r>
          </a:p>
          <a:p>
            <a:pPr lvl="1"/>
            <a:r>
              <a:rPr lang="en-US" dirty="0"/>
              <a:t>Is the code working? </a:t>
            </a:r>
          </a:p>
          <a:p>
            <a:pPr lvl="1"/>
            <a:r>
              <a:rPr lang="en-US" dirty="0"/>
              <a:t>Can enumerators upload data each day? </a:t>
            </a:r>
          </a:p>
          <a:p>
            <a:pPr lvl="1"/>
            <a:r>
              <a:rPr lang="en-US" dirty="0"/>
              <a:t>Can enumerators understand the questions, know how to probe?</a:t>
            </a:r>
          </a:p>
          <a:p>
            <a:pPr lvl="1"/>
            <a:r>
              <a:rPr lang="en-US" dirty="0"/>
              <a:t>Are the skip patterns right? Q: what is a skip pattern?</a:t>
            </a:r>
          </a:p>
          <a:p>
            <a:pPr marL="114300" indent="0">
              <a:buNone/>
            </a:pPr>
            <a:endParaRPr lang="en-US" sz="400" dirty="0"/>
          </a:p>
          <a:p>
            <a:r>
              <a:rPr lang="en-US" dirty="0"/>
              <a:t>Quality of questions: </a:t>
            </a:r>
          </a:p>
          <a:p>
            <a:pPr lvl="1"/>
            <a:r>
              <a:rPr lang="en-US" dirty="0"/>
              <a:t>Do people comprehend questions?</a:t>
            </a:r>
          </a:p>
          <a:p>
            <a:pPr lvl="1"/>
            <a:r>
              <a:rPr lang="en-US" dirty="0"/>
              <a:t>Do you have comprehensive dropdown lists (</a:t>
            </a:r>
            <a:r>
              <a:rPr lang="en-US" dirty="0" err="1"/>
              <a:t>eg</a:t>
            </a:r>
            <a:r>
              <a:rPr lang="en-US" dirty="0"/>
              <a:t> of occupation)</a:t>
            </a:r>
          </a:p>
          <a:p>
            <a:pPr lvl="1"/>
            <a:r>
              <a:rPr lang="en-US" dirty="0"/>
              <a:t>Is an outcome so common or so rare its not worth asking about</a:t>
            </a:r>
          </a:p>
          <a:p>
            <a:pPr lvl="1"/>
            <a:r>
              <a:rPr lang="en-US" dirty="0"/>
              <a:t>Are there answers you had not thought about, don’t fit into survey</a:t>
            </a:r>
          </a:p>
          <a:p>
            <a:pPr lvl="1"/>
            <a:r>
              <a:rPr lang="en-US" dirty="0"/>
              <a:t>Is there a better way to ask the question that feels more natural, is more specific, less abstract?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4911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A54DE-1374-4781-8BFC-BAF3DDFBB60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Measurement in Education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BFA66D-194A-4400-9D02-6914FFFF3D8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Drawing on slides and papers by Karthik </a:t>
            </a:r>
            <a:r>
              <a:rPr lang="en-US" dirty="0" err="1"/>
              <a:t>Muralidharan</a:t>
            </a:r>
            <a:r>
              <a:rPr lang="en-US" dirty="0"/>
              <a:t> and Abhijeet Singh, as well as Angrist et al 2021.</a:t>
            </a:r>
          </a:p>
        </p:txBody>
      </p:sp>
    </p:spTree>
    <p:extLst>
      <p:ext uri="{BB962C8B-B14F-4D97-AF65-F5344CB8AC3E}">
        <p14:creationId xmlns:p14="http://schemas.microsoft.com/office/powerpoint/2010/main" val="21930797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D2749-883D-4429-AFDE-D881212FC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Education concepts frequently measured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40006B-86D2-4E5C-85C7-CD178907C2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647" y="1704620"/>
            <a:ext cx="11231009" cy="3990786"/>
          </a:xfrm>
        </p:spPr>
        <p:txBody>
          <a:bodyPr/>
          <a:lstStyle/>
          <a:p>
            <a:r>
              <a:rPr lang="en-US" dirty="0"/>
              <a:t>Enrollment</a:t>
            </a:r>
          </a:p>
          <a:p>
            <a:r>
              <a:rPr lang="en-US" dirty="0"/>
              <a:t>Student attendance (unconditional, or conditional on enrollment)</a:t>
            </a:r>
          </a:p>
          <a:p>
            <a:r>
              <a:rPr lang="en-US" dirty="0"/>
              <a:t>Student achievement</a:t>
            </a:r>
          </a:p>
          <a:p>
            <a:r>
              <a:rPr lang="en-US" dirty="0"/>
              <a:t>Teacher attendance</a:t>
            </a:r>
          </a:p>
          <a:p>
            <a:r>
              <a:rPr lang="en-US" dirty="0"/>
              <a:t>Teacher pedagogy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/>
              <a:t>Note, education interventions tend to collect data at school, but can use education questions in more general surveys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5600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69240-4D72-4A10-9EBD-6D68FB4F8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Collecting Student Enrollment and Attendance Data</a:t>
            </a:r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835CC126-C00F-4955-96A9-15B0E13853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7051" y="1898468"/>
            <a:ext cx="5242560" cy="3927566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1687" dirty="0"/>
              <a:t>Data sources</a:t>
            </a:r>
          </a:p>
          <a:p>
            <a:pPr lvl="1">
              <a:spcBef>
                <a:spcPts val="0"/>
              </a:spcBef>
            </a:pPr>
            <a:r>
              <a:rPr lang="en-US" sz="1687" dirty="0"/>
              <a:t>From school registries or </a:t>
            </a:r>
          </a:p>
          <a:p>
            <a:pPr lvl="1">
              <a:spcBef>
                <a:spcPts val="0"/>
              </a:spcBef>
            </a:pPr>
            <a:r>
              <a:rPr lang="en-US" sz="1687" dirty="0"/>
              <a:t>Ministries of education</a:t>
            </a:r>
          </a:p>
          <a:p>
            <a:pPr lvl="1">
              <a:spcBef>
                <a:spcPts val="0"/>
              </a:spcBef>
            </a:pPr>
            <a:r>
              <a:rPr lang="en-US" sz="1687" dirty="0"/>
              <a:t>Household surveys (rare if doing ed RCT)</a:t>
            </a:r>
          </a:p>
          <a:p>
            <a:pPr lvl="1">
              <a:spcBef>
                <a:spcPts val="0"/>
              </a:spcBef>
            </a:pPr>
            <a:endParaRPr lang="en-US" sz="1687" dirty="0"/>
          </a:p>
          <a:p>
            <a:pPr>
              <a:spcBef>
                <a:spcPts val="0"/>
              </a:spcBef>
            </a:pPr>
            <a:r>
              <a:rPr lang="en-US" sz="1687" dirty="0"/>
              <a:t>Challenges</a:t>
            </a:r>
          </a:p>
          <a:p>
            <a:pPr lvl="1">
              <a:spcBef>
                <a:spcPts val="0"/>
              </a:spcBef>
            </a:pPr>
            <a:r>
              <a:rPr lang="en-US" sz="1687" dirty="0"/>
              <a:t>Unreliable administrative data</a:t>
            </a:r>
          </a:p>
          <a:p>
            <a:pPr lvl="1">
              <a:spcBef>
                <a:spcPts val="0"/>
              </a:spcBef>
            </a:pPr>
            <a:r>
              <a:rPr lang="en-US" sz="1687" dirty="0"/>
              <a:t>Systems that pay schools per student enrolled</a:t>
            </a:r>
          </a:p>
          <a:p>
            <a:pPr marL="0" indent="0">
              <a:spcBef>
                <a:spcPts val="0"/>
              </a:spcBef>
              <a:buNone/>
            </a:pPr>
            <a:endParaRPr lang="en-US" sz="1687" dirty="0"/>
          </a:p>
          <a:p>
            <a:pPr>
              <a:spcBef>
                <a:spcPts val="0"/>
              </a:spcBef>
            </a:pPr>
            <a:r>
              <a:rPr lang="en-US" sz="1687" dirty="0"/>
              <a:t>Collecting primary data on enrollment (rare)</a:t>
            </a:r>
          </a:p>
          <a:p>
            <a:pPr lvl="1">
              <a:spcBef>
                <a:spcPts val="0"/>
              </a:spcBef>
            </a:pPr>
            <a:r>
              <a:rPr lang="en-US" sz="1687" dirty="0"/>
              <a:t>Constructing census within catchment areas and verify enrollment against those records</a:t>
            </a:r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072ABEE6-6E1F-40AA-AC68-162CE94BCEF9}"/>
              </a:ext>
            </a:extLst>
          </p:cNvPr>
          <p:cNvSpPr txBox="1">
            <a:spLocks/>
          </p:cNvSpPr>
          <p:nvPr/>
        </p:nvSpPr>
        <p:spPr>
          <a:xfrm>
            <a:off x="353877" y="1472185"/>
            <a:ext cx="5242561" cy="42628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indent="0" algn="ctr">
              <a:buNone/>
            </a:pPr>
            <a:r>
              <a:rPr lang="en-US" dirty="0"/>
              <a:t>Enrollment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E2FA5412-2868-4680-9667-9110D0DA70EE}"/>
              </a:ext>
            </a:extLst>
          </p:cNvPr>
          <p:cNvSpPr txBox="1">
            <a:spLocks/>
          </p:cNvSpPr>
          <p:nvPr/>
        </p:nvSpPr>
        <p:spPr>
          <a:xfrm>
            <a:off x="5650545" y="1472184"/>
            <a:ext cx="4986837" cy="42628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indent="0" algn="ctr">
              <a:buNone/>
            </a:pPr>
            <a:r>
              <a:rPr lang="en-US" dirty="0"/>
              <a:t>Attendance</a:t>
            </a:r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2BA70330-8933-48BF-A308-C1352DDE2865}"/>
              </a:ext>
            </a:extLst>
          </p:cNvPr>
          <p:cNvSpPr txBox="1">
            <a:spLocks/>
          </p:cNvSpPr>
          <p:nvPr/>
        </p:nvSpPr>
        <p:spPr>
          <a:xfrm>
            <a:off x="5647371" y="1898468"/>
            <a:ext cx="4986837" cy="24732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687" dirty="0"/>
              <a:t>Data sources</a:t>
            </a:r>
          </a:p>
          <a:p>
            <a:pPr lvl="1">
              <a:spcBef>
                <a:spcPts val="0"/>
              </a:spcBef>
            </a:pPr>
            <a:r>
              <a:rPr lang="en-US" sz="1687" dirty="0"/>
              <a:t>Household surveys</a:t>
            </a:r>
          </a:p>
          <a:p>
            <a:pPr lvl="1">
              <a:spcBef>
                <a:spcPts val="0"/>
              </a:spcBef>
            </a:pPr>
            <a:r>
              <a:rPr lang="en-US" sz="1687" dirty="0"/>
              <a:t>Surprise visits to classrooms to count the number of children present</a:t>
            </a:r>
          </a:p>
          <a:p>
            <a:pPr lvl="1">
              <a:spcBef>
                <a:spcPts val="0"/>
              </a:spcBef>
            </a:pPr>
            <a:r>
              <a:rPr lang="en-US" sz="1687" dirty="0"/>
              <a:t>Use school records of attendance during time of end-line testing</a:t>
            </a:r>
          </a:p>
          <a:p>
            <a:pPr lvl="1">
              <a:spcBef>
                <a:spcPts val="0"/>
              </a:spcBef>
            </a:pPr>
            <a:r>
              <a:rPr lang="en-US" sz="1687" dirty="0"/>
              <a:t>Attendance rate during end-line tests</a:t>
            </a:r>
          </a:p>
          <a:p>
            <a:pPr marL="571500" lvl="1" indent="0">
              <a:spcBef>
                <a:spcPts val="0"/>
              </a:spcBef>
              <a:buNone/>
            </a:pPr>
            <a:endParaRPr lang="en-US" sz="1687" dirty="0"/>
          </a:p>
          <a:p>
            <a:pPr marL="5715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Font typeface="Arial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0719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0B70AF-DD64-42A8-862C-A465895A4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makes a good measure of learning outcomes?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97C27A-5B00-4B63-867B-489F5908EB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647" y="1341120"/>
            <a:ext cx="11170049" cy="4598126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Well-distributed measure of achievement </a:t>
            </a:r>
          </a:p>
          <a:p>
            <a:pPr lvl="1">
              <a:spcBef>
                <a:spcPts val="0"/>
              </a:spcBef>
            </a:pPr>
            <a:r>
              <a:rPr lang="en-US" dirty="0"/>
              <a:t>No ceiling or floor effects </a:t>
            </a:r>
          </a:p>
          <a:p>
            <a:pPr lvl="1">
              <a:spcBef>
                <a:spcPts val="0"/>
              </a:spcBef>
            </a:pPr>
            <a:r>
              <a:rPr lang="en-US" dirty="0"/>
              <a:t>Remember, many children are not “at grade” so “grade appropriate tests” likely to be problematic</a:t>
            </a:r>
          </a:p>
          <a:p>
            <a:pPr marL="571500" lvl="1" indent="0">
              <a:spcBef>
                <a:spcPts val="0"/>
              </a:spcBef>
              <a:buNone/>
            </a:pPr>
            <a:endParaRPr lang="en-US" sz="400" dirty="0"/>
          </a:p>
          <a:p>
            <a:pPr lvl="1">
              <a:spcBef>
                <a:spcPts val="0"/>
              </a:spcBef>
            </a:pPr>
            <a:endParaRPr lang="en-US" sz="60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Each item should map into a concrete skill that we want to test</a:t>
            </a:r>
          </a:p>
          <a:p>
            <a:pPr lvl="1">
              <a:spcBef>
                <a:spcPts val="0"/>
              </a:spcBef>
            </a:pPr>
            <a:r>
              <a:rPr lang="en-US" dirty="0"/>
              <a:t>Map out what you want to test before you start</a:t>
            </a:r>
          </a:p>
          <a:p>
            <a:pPr lvl="1">
              <a:spcBef>
                <a:spcPts val="0"/>
              </a:spcBef>
            </a:pPr>
            <a:r>
              <a:rPr lang="en-US" dirty="0"/>
              <a:t>Map to what the intervention you are testing is trying to move</a:t>
            </a:r>
          </a:p>
          <a:p>
            <a:pPr lvl="1">
              <a:spcBef>
                <a:spcPts val="0"/>
              </a:spcBef>
            </a:pPr>
            <a:r>
              <a:rPr lang="en-US" dirty="0"/>
              <a:t>Also measure learning that might have been displaced</a:t>
            </a:r>
          </a:p>
          <a:p>
            <a:pPr lvl="1">
              <a:spcBef>
                <a:spcPts val="0"/>
              </a:spcBef>
            </a:pPr>
            <a:endParaRPr lang="en-US" sz="400" dirty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60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Subset of items should be repeated across rounds for comparability</a:t>
            </a:r>
          </a:p>
          <a:p>
            <a:pPr marL="114300" indent="0">
              <a:spcBef>
                <a:spcPts val="0"/>
              </a:spcBef>
              <a:spcAft>
                <a:spcPts val="0"/>
              </a:spcAft>
              <a:buNone/>
            </a:pPr>
            <a:endParaRPr lang="en-US" sz="400" dirty="0"/>
          </a:p>
          <a:p>
            <a:pPr lvl="1">
              <a:spcBef>
                <a:spcPts val="0"/>
              </a:spcBef>
              <a:spcAft>
                <a:spcPts val="0"/>
              </a:spcAft>
            </a:pPr>
            <a:endParaRPr lang="en-US" sz="60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Subset of items should be drawn from other assessments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to allow for comparability across tests (although this could fail)</a:t>
            </a:r>
          </a:p>
          <a:p>
            <a:pPr lvl="2">
              <a:spcBef>
                <a:spcPts val="0"/>
              </a:spcBef>
            </a:pPr>
            <a:endParaRPr lang="en-US" sz="1200" dirty="0"/>
          </a:p>
          <a:p>
            <a:pPr marL="1143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71736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91018-C766-4D36-AD4E-F0DC944B5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Frequently used Student Tests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4524ACD-118D-4046-A59B-51BE6254E5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3716250"/>
              </p:ext>
            </p:extLst>
          </p:nvPr>
        </p:nvGraphicFramePr>
        <p:xfrm>
          <a:off x="304801" y="1184366"/>
          <a:ext cx="11547563" cy="4571996"/>
        </p:xfrm>
        <a:graphic>
          <a:graphicData uri="http://schemas.openxmlformats.org/drawingml/2006/table">
            <a:tbl>
              <a:tblPr/>
              <a:tblGrid>
                <a:gridCol w="1189868">
                  <a:extLst>
                    <a:ext uri="{9D8B030D-6E8A-4147-A177-3AD203B41FA5}">
                      <a16:colId xmlns:a16="http://schemas.microsoft.com/office/drawing/2014/main" val="4084388041"/>
                    </a:ext>
                  </a:extLst>
                </a:gridCol>
                <a:gridCol w="2301711">
                  <a:extLst>
                    <a:ext uri="{9D8B030D-6E8A-4147-A177-3AD203B41FA5}">
                      <a16:colId xmlns:a16="http://schemas.microsoft.com/office/drawing/2014/main" val="1233712896"/>
                    </a:ext>
                  </a:extLst>
                </a:gridCol>
                <a:gridCol w="156048">
                  <a:extLst>
                    <a:ext uri="{9D8B030D-6E8A-4147-A177-3AD203B41FA5}">
                      <a16:colId xmlns:a16="http://schemas.microsoft.com/office/drawing/2014/main" val="1807961885"/>
                    </a:ext>
                  </a:extLst>
                </a:gridCol>
                <a:gridCol w="2360227">
                  <a:extLst>
                    <a:ext uri="{9D8B030D-6E8A-4147-A177-3AD203B41FA5}">
                      <a16:colId xmlns:a16="http://schemas.microsoft.com/office/drawing/2014/main" val="3233290164"/>
                    </a:ext>
                  </a:extLst>
                </a:gridCol>
                <a:gridCol w="136542">
                  <a:extLst>
                    <a:ext uri="{9D8B030D-6E8A-4147-A177-3AD203B41FA5}">
                      <a16:colId xmlns:a16="http://schemas.microsoft.com/office/drawing/2014/main" val="3542441386"/>
                    </a:ext>
                  </a:extLst>
                </a:gridCol>
                <a:gridCol w="3277012">
                  <a:extLst>
                    <a:ext uri="{9D8B030D-6E8A-4147-A177-3AD203B41FA5}">
                      <a16:colId xmlns:a16="http://schemas.microsoft.com/office/drawing/2014/main" val="1118968464"/>
                    </a:ext>
                  </a:extLst>
                </a:gridCol>
                <a:gridCol w="136542">
                  <a:extLst>
                    <a:ext uri="{9D8B030D-6E8A-4147-A177-3AD203B41FA5}">
                      <a16:colId xmlns:a16="http://schemas.microsoft.com/office/drawing/2014/main" val="1567906858"/>
                    </a:ext>
                  </a:extLst>
                </a:gridCol>
                <a:gridCol w="1989613">
                  <a:extLst>
                    <a:ext uri="{9D8B030D-6E8A-4147-A177-3AD203B41FA5}">
                      <a16:colId xmlns:a16="http://schemas.microsoft.com/office/drawing/2014/main" val="2408163607"/>
                    </a:ext>
                  </a:extLst>
                </a:gridCol>
              </a:tblGrid>
              <a:tr h="27111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ASER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EGRA/EGMA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TIMSS/PISA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Ravens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2341834"/>
                  </a:ext>
                </a:extLst>
              </a:tr>
              <a:tr h="27111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1805975"/>
                  </a:ext>
                </a:extLst>
              </a:tr>
              <a:tr h="27111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What is it?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Literacy and numeracy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Early grade lit and num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International subject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Test of cognition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603499"/>
                  </a:ext>
                </a:extLst>
              </a:tr>
              <a:tr h="42638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Designed by Pratham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Developed owned by RTI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tests (TIMSS math/sc)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Owned by Pearson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4829710"/>
                  </a:ext>
                </a:extLst>
              </a:tr>
              <a:tr h="27111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 citizen led survey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PISA-15yr, TIMSS grade 4 &amp; 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0503430"/>
                  </a:ext>
                </a:extLst>
              </a:tr>
              <a:tr h="27111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How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Oral, 1:1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Oral, 1:1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Written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1:1 or 1: many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3075458"/>
                  </a:ext>
                </a:extLst>
              </a:tr>
              <a:tr h="27111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Pros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Easy to use, fast, free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Widely used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High ceiling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Non-verbal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4926551"/>
                  </a:ext>
                </a:extLst>
              </a:tr>
              <a:tr h="27111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Many economists use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Linked to TIMSS/PISA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Used in multiple countries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Used from 5 to 105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6800108"/>
                  </a:ext>
                </a:extLst>
              </a:tr>
              <a:tr h="42638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Clear what is measured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Higher ceiling than ASER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Now PISA-D for MICs/LICs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6558960"/>
                  </a:ext>
                </a:extLst>
              </a:tr>
              <a:tr h="27111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Good at low levels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Good at low levels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8024685"/>
                  </a:ext>
                </a:extLst>
              </a:tr>
              <a:tr h="42638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Not linked to PISA/TIMSS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Propriatorial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High floor (bad for low attain)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Cognition not learning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8503972"/>
                  </a:ext>
                </a:extLst>
              </a:tr>
              <a:tr h="42638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Low ceiling, categorical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Can you compare across languages?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5008455"/>
                  </a:ext>
                </a:extLst>
              </a:tr>
              <a:tr h="42638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Reliability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Consistency across repeat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Test/retest reliability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5972278"/>
                  </a:ext>
                </a:extLst>
              </a:tr>
              <a:tr h="27111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test/retest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administrations 0.76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0.83 to 0.95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48868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16877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6F514-E46A-4891-859B-4469D169AF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Examples of Tests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E066E12-F990-4572-8F1B-F5E7A7A50C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559" y="1565418"/>
            <a:ext cx="5626389" cy="41213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47468A9-CFCD-47F2-89E0-AEFAFE137C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3829" y="2111777"/>
            <a:ext cx="5261619" cy="314379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39F1F4D-AAC0-4F74-B24F-CF8233AB5DF8}"/>
              </a:ext>
            </a:extLst>
          </p:cNvPr>
          <p:cNvSpPr txBox="1"/>
          <p:nvPr/>
        </p:nvSpPr>
        <p:spPr>
          <a:xfrm>
            <a:off x="7959961" y="1565418"/>
            <a:ext cx="3840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Ravens test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E9EB73-AB26-4553-9449-C7C2E2C9F4F7}"/>
              </a:ext>
            </a:extLst>
          </p:cNvPr>
          <p:cNvSpPr txBox="1"/>
          <p:nvPr/>
        </p:nvSpPr>
        <p:spPr>
          <a:xfrm>
            <a:off x="940526" y="1140823"/>
            <a:ext cx="2673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ASER reading test</a:t>
            </a:r>
          </a:p>
        </p:txBody>
      </p:sp>
    </p:spTree>
    <p:extLst>
      <p:ext uri="{BB962C8B-B14F-4D97-AF65-F5344CB8AC3E}">
        <p14:creationId xmlns:p14="http://schemas.microsoft.com/office/powerpoint/2010/main" val="2813830605"/>
      </p:ext>
    </p:extLst>
  </p:cSld>
  <p:clrMapOvr>
    <a:masterClrMapping/>
  </p:clrMapOvr>
</p:sld>
</file>

<file path=ppt/theme/theme1.xml><?xml version="1.0" encoding="utf-8"?>
<a:theme xmlns:a="http://schemas.openxmlformats.org/drawingml/2006/main" name="UChicago Light Background Master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19850</TotalTime>
  <Words>1126</Words>
  <Application>Microsoft Office PowerPoint</Application>
  <PresentationFormat>Widescreen</PresentationFormat>
  <Paragraphs>243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Helvetica Neue</vt:lpstr>
      <vt:lpstr>Calibri</vt:lpstr>
      <vt:lpstr>UChicago Light Background Master</vt:lpstr>
      <vt:lpstr>The Practicalities of Running Randomized Trials: Lecture 7: Field Testing Indicators  Measuring Education  (Income, Consumption and Agriculture)</vt:lpstr>
      <vt:lpstr>Overview</vt:lpstr>
      <vt:lpstr>Piloting surveys: objectives</vt:lpstr>
      <vt:lpstr>Measurement in Education</vt:lpstr>
      <vt:lpstr>Education concepts frequently measured</vt:lpstr>
      <vt:lpstr>Collecting Student Enrollment and Attendance Data</vt:lpstr>
      <vt:lpstr>What makes a good measure of learning outcomes?</vt:lpstr>
      <vt:lpstr>Frequently used Student Tests</vt:lpstr>
      <vt:lpstr>Examples of Tests</vt:lpstr>
      <vt:lpstr>How do you compare learning of different types?</vt:lpstr>
      <vt:lpstr>Classroom Observations: Many Alternative Frameworks</vt:lpstr>
      <vt:lpstr>Income, Consumption, Agriculture</vt:lpstr>
      <vt:lpstr>Consumption Needs to Be Comprehensive: Including Imputing</vt:lpstr>
      <vt:lpstr>Agriculture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Brian Schinker</dc:creator>
  <cp:lastModifiedBy>Rachel Glennerster</cp:lastModifiedBy>
  <cp:revision>10</cp:revision>
  <dcterms:created xsi:type="dcterms:W3CDTF">2018-09-26T14:38:51Z</dcterms:created>
  <dcterms:modified xsi:type="dcterms:W3CDTF">2021-10-17T20:57:29Z</dcterms:modified>
</cp:coreProperties>
</file>