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746" r:id="rId3"/>
    <p:sldId id="747" r:id="rId4"/>
    <p:sldId id="749" r:id="rId5"/>
    <p:sldId id="748" r:id="rId6"/>
    <p:sldId id="750" r:id="rId7"/>
    <p:sldId id="751" r:id="rId8"/>
    <p:sldId id="752" r:id="rId9"/>
    <p:sldId id="754" r:id="rId10"/>
    <p:sldId id="753" r:id="rId11"/>
    <p:sldId id="755" r:id="rId12"/>
    <p:sldId id="766" r:id="rId13"/>
    <p:sldId id="768" r:id="rId14"/>
    <p:sldId id="767" r:id="rId15"/>
    <p:sldId id="769" r:id="rId16"/>
    <p:sldId id="770" r:id="rId17"/>
    <p:sldId id="771" r:id="rId18"/>
    <p:sldId id="772" r:id="rId19"/>
  </p:sldIdLst>
  <p:sldSz cx="12192000" cy="6858000"/>
  <p:notesSz cx="6985000" cy="9283700"/>
  <p:embeddedFontLs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y9l5FQ2FdhfWoo82LAbHegheq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lennerster" initials="RG" lastIdx="1" clrIdx="0">
    <p:extLst>
      <p:ext uri="{19B8F6BF-5375-455C-9EA6-DF929625EA0E}">
        <p15:presenceInfo xmlns:p15="http://schemas.microsoft.com/office/powerpoint/2012/main" userId="S::rglennerster@UCHICAGO.EDU::22b29f2c-3762-428c-af7d-34ec02830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EE365-51C2-4398-80D0-5B25B97012A9}" v="8" dt="2021-11-09T22:34:46.692"/>
    <p1510:client id="{8F329843-10F3-46E5-8D54-978251791959}" v="10668" dt="2021-11-10T04:24:32.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lennerster" userId="22b29f2c-3762-428c-af7d-34ec02830929" providerId="ADAL" clId="{25AEE365-51C2-4398-80D0-5B25B97012A9}"/>
    <pc:docChg chg="custSel addSld modSld sldOrd">
      <pc:chgData name="Rachel Glennerster" userId="22b29f2c-3762-428c-af7d-34ec02830929" providerId="ADAL" clId="{25AEE365-51C2-4398-80D0-5B25B97012A9}" dt="2021-11-09T22:34:51.497" v="2503" actId="20577"/>
      <pc:docMkLst>
        <pc:docMk/>
      </pc:docMkLst>
      <pc:sldChg chg="modSp mod">
        <pc:chgData name="Rachel Glennerster" userId="22b29f2c-3762-428c-af7d-34ec02830929" providerId="ADAL" clId="{25AEE365-51C2-4398-80D0-5B25B97012A9}" dt="2021-11-09T21:54:33.282" v="1631" actId="20577"/>
        <pc:sldMkLst>
          <pc:docMk/>
          <pc:sldMk cId="3401115772" sldId="746"/>
        </pc:sldMkLst>
        <pc:spChg chg="mod">
          <ac:chgData name="Rachel Glennerster" userId="22b29f2c-3762-428c-af7d-34ec02830929" providerId="ADAL" clId="{25AEE365-51C2-4398-80D0-5B25B97012A9}" dt="2021-11-09T21:54:33.282" v="1631" actId="20577"/>
          <ac:spMkLst>
            <pc:docMk/>
            <pc:sldMk cId="3401115772" sldId="746"/>
            <ac:spMk id="3" creationId="{D34C5107-9344-4D43-AFFF-EB99A7A5B0A5}"/>
          </ac:spMkLst>
        </pc:spChg>
      </pc:sldChg>
      <pc:sldChg chg="modSp mod modAnim">
        <pc:chgData name="Rachel Glennerster" userId="22b29f2c-3762-428c-af7d-34ec02830929" providerId="ADAL" clId="{25AEE365-51C2-4398-80D0-5B25B97012A9}" dt="2021-11-09T20:59:29.298" v="635" actId="14100"/>
        <pc:sldMkLst>
          <pc:docMk/>
          <pc:sldMk cId="1692778365" sldId="747"/>
        </pc:sldMkLst>
        <pc:spChg chg="mod">
          <ac:chgData name="Rachel Glennerster" userId="22b29f2c-3762-428c-af7d-34ec02830929" providerId="ADAL" clId="{25AEE365-51C2-4398-80D0-5B25B97012A9}" dt="2021-11-09T20:59:29.298" v="635" actId="14100"/>
          <ac:spMkLst>
            <pc:docMk/>
            <pc:sldMk cId="1692778365" sldId="747"/>
            <ac:spMk id="3" creationId="{5C99C088-E100-4574-9B7D-92BA3734E09A}"/>
          </ac:spMkLst>
        </pc:spChg>
        <pc:picChg chg="mod">
          <ac:chgData name="Rachel Glennerster" userId="22b29f2c-3762-428c-af7d-34ec02830929" providerId="ADAL" clId="{25AEE365-51C2-4398-80D0-5B25B97012A9}" dt="2021-11-09T20:58:33.172" v="598" actId="1076"/>
          <ac:picMkLst>
            <pc:docMk/>
            <pc:sldMk cId="1692778365" sldId="747"/>
            <ac:picMk id="5" creationId="{50C12468-9225-4BEF-A9DD-C16AA3DE1F04}"/>
          </ac:picMkLst>
        </pc:picChg>
      </pc:sldChg>
      <pc:sldChg chg="addSp delSp modSp new mod">
        <pc:chgData name="Rachel Glennerster" userId="22b29f2c-3762-428c-af7d-34ec02830929" providerId="ADAL" clId="{25AEE365-51C2-4398-80D0-5B25B97012A9}" dt="2021-11-09T22:34:15.931" v="2501" actId="20577"/>
        <pc:sldMkLst>
          <pc:docMk/>
          <pc:sldMk cId="949306896" sldId="748"/>
        </pc:sldMkLst>
        <pc:spChg chg="mod">
          <ac:chgData name="Rachel Glennerster" userId="22b29f2c-3762-428c-af7d-34ec02830929" providerId="ADAL" clId="{25AEE365-51C2-4398-80D0-5B25B97012A9}" dt="2021-11-09T21:30:22.715" v="694" actId="20577"/>
          <ac:spMkLst>
            <pc:docMk/>
            <pc:sldMk cId="949306896" sldId="748"/>
            <ac:spMk id="2" creationId="{AEC76C98-CD67-4F76-ACF9-0BB7F081A0A6}"/>
          </ac:spMkLst>
        </pc:spChg>
        <pc:spChg chg="mod">
          <ac:chgData name="Rachel Glennerster" userId="22b29f2c-3762-428c-af7d-34ec02830929" providerId="ADAL" clId="{25AEE365-51C2-4398-80D0-5B25B97012A9}" dt="2021-11-09T22:34:15.931" v="2501" actId="20577"/>
          <ac:spMkLst>
            <pc:docMk/>
            <pc:sldMk cId="949306896" sldId="748"/>
            <ac:spMk id="3" creationId="{7134C72F-1972-463C-A88D-38373E920664}"/>
          </ac:spMkLst>
        </pc:spChg>
        <pc:spChg chg="add mod">
          <ac:chgData name="Rachel Glennerster" userId="22b29f2c-3762-428c-af7d-34ec02830929" providerId="ADAL" clId="{25AEE365-51C2-4398-80D0-5B25B97012A9}" dt="2021-11-09T22:20:21.734" v="1719" actId="1076"/>
          <ac:spMkLst>
            <pc:docMk/>
            <pc:sldMk cId="949306896" sldId="748"/>
            <ac:spMk id="8" creationId="{88D6C820-1F86-452A-AABB-0C319E16BF44}"/>
          </ac:spMkLst>
        </pc:spChg>
        <pc:picChg chg="add del mod">
          <ac:chgData name="Rachel Glennerster" userId="22b29f2c-3762-428c-af7d-34ec02830929" providerId="ADAL" clId="{25AEE365-51C2-4398-80D0-5B25B97012A9}" dt="2021-11-09T22:17:28.867" v="1632" actId="478"/>
          <ac:picMkLst>
            <pc:docMk/>
            <pc:sldMk cId="949306896" sldId="748"/>
            <ac:picMk id="5" creationId="{C3E21E4F-704F-42B4-8F27-95077C473F80}"/>
          </ac:picMkLst>
        </pc:picChg>
        <pc:picChg chg="add mod">
          <ac:chgData name="Rachel Glennerster" userId="22b29f2c-3762-428c-af7d-34ec02830929" providerId="ADAL" clId="{25AEE365-51C2-4398-80D0-5B25B97012A9}" dt="2021-11-09T22:18:16.463" v="1634" actId="1076"/>
          <ac:picMkLst>
            <pc:docMk/>
            <pc:sldMk cId="949306896" sldId="748"/>
            <ac:picMk id="7" creationId="{72340F78-EF96-49AF-A519-AF21E5BBCF9E}"/>
          </ac:picMkLst>
        </pc:picChg>
      </pc:sldChg>
      <pc:sldChg chg="addSp modSp new mod ord">
        <pc:chgData name="Rachel Glennerster" userId="22b29f2c-3762-428c-af7d-34ec02830929" providerId="ADAL" clId="{25AEE365-51C2-4398-80D0-5B25B97012A9}" dt="2021-11-09T21:52:55.160" v="1421"/>
        <pc:sldMkLst>
          <pc:docMk/>
          <pc:sldMk cId="36357995" sldId="749"/>
        </pc:sldMkLst>
        <pc:spChg chg="mod">
          <ac:chgData name="Rachel Glennerster" userId="22b29f2c-3762-428c-af7d-34ec02830929" providerId="ADAL" clId="{25AEE365-51C2-4398-80D0-5B25B97012A9}" dt="2021-11-09T21:44:45.963" v="793" actId="6549"/>
          <ac:spMkLst>
            <pc:docMk/>
            <pc:sldMk cId="36357995" sldId="749"/>
            <ac:spMk id="2" creationId="{74F37828-8AA2-49CC-ACE6-91A94D4446D2}"/>
          </ac:spMkLst>
        </pc:spChg>
        <pc:spChg chg="mod">
          <ac:chgData name="Rachel Glennerster" userId="22b29f2c-3762-428c-af7d-34ec02830929" providerId="ADAL" clId="{25AEE365-51C2-4398-80D0-5B25B97012A9}" dt="2021-11-09T21:52:22.295" v="1417" actId="20577"/>
          <ac:spMkLst>
            <pc:docMk/>
            <pc:sldMk cId="36357995" sldId="749"/>
            <ac:spMk id="3" creationId="{1A1B651D-A907-40FA-8747-4B4DC796E253}"/>
          </ac:spMkLst>
        </pc:spChg>
        <pc:spChg chg="add mod">
          <ac:chgData name="Rachel Glennerster" userId="22b29f2c-3762-428c-af7d-34ec02830929" providerId="ADAL" clId="{25AEE365-51C2-4398-80D0-5B25B97012A9}" dt="2021-11-09T21:49:20.083" v="1148" actId="20577"/>
          <ac:spMkLst>
            <pc:docMk/>
            <pc:sldMk cId="36357995" sldId="749"/>
            <ac:spMk id="6" creationId="{D1BE60A0-6F86-42BB-871A-D4BE6FA1D405}"/>
          </ac:spMkLst>
        </pc:spChg>
        <pc:picChg chg="add mod">
          <ac:chgData name="Rachel Glennerster" userId="22b29f2c-3762-428c-af7d-34ec02830929" providerId="ADAL" clId="{25AEE365-51C2-4398-80D0-5B25B97012A9}" dt="2021-11-09T21:45:34.446" v="850" actId="1076"/>
          <ac:picMkLst>
            <pc:docMk/>
            <pc:sldMk cId="36357995" sldId="749"/>
            <ac:picMk id="5" creationId="{8EB958D9-C329-4A90-BBC6-A9B5A428DE4F}"/>
          </ac:picMkLst>
        </pc:picChg>
      </pc:sldChg>
      <pc:sldChg chg="addSp delSp modSp new mod">
        <pc:chgData name="Rachel Glennerster" userId="22b29f2c-3762-428c-af7d-34ec02830929" providerId="ADAL" clId="{25AEE365-51C2-4398-80D0-5B25B97012A9}" dt="2021-11-09T22:34:51.497" v="2503" actId="20577"/>
        <pc:sldMkLst>
          <pc:docMk/>
          <pc:sldMk cId="2186238794" sldId="750"/>
        </pc:sldMkLst>
        <pc:spChg chg="del">
          <ac:chgData name="Rachel Glennerster" userId="22b29f2c-3762-428c-af7d-34ec02830929" providerId="ADAL" clId="{25AEE365-51C2-4398-80D0-5B25B97012A9}" dt="2021-11-09T22:34:46.692" v="2502"/>
          <ac:spMkLst>
            <pc:docMk/>
            <pc:sldMk cId="2186238794" sldId="750"/>
            <ac:spMk id="2" creationId="{DE56A1DF-A112-49CB-9CCC-27E17CCF9427}"/>
          </ac:spMkLst>
        </pc:spChg>
        <pc:spChg chg="mod">
          <ac:chgData name="Rachel Glennerster" userId="22b29f2c-3762-428c-af7d-34ec02830929" providerId="ADAL" clId="{25AEE365-51C2-4398-80D0-5B25B97012A9}" dt="2021-11-09T22:34:51.497" v="2503" actId="20577"/>
          <ac:spMkLst>
            <pc:docMk/>
            <pc:sldMk cId="2186238794" sldId="750"/>
            <ac:spMk id="3" creationId="{32CC7E4F-617E-4E12-8922-E02D047D641D}"/>
          </ac:spMkLst>
        </pc:spChg>
        <pc:spChg chg="add mod">
          <ac:chgData name="Rachel Glennerster" userId="22b29f2c-3762-428c-af7d-34ec02830929" providerId="ADAL" clId="{25AEE365-51C2-4398-80D0-5B25B97012A9}" dt="2021-11-09T22:34:46.692" v="2502"/>
          <ac:spMkLst>
            <pc:docMk/>
            <pc:sldMk cId="2186238794" sldId="750"/>
            <ac:spMk id="4" creationId="{32DFA609-4D62-4773-86A6-AA01431A2CC0}"/>
          </ac:spMkLst>
        </pc:spChg>
      </pc:sldChg>
    </pc:docChg>
  </pc:docChgLst>
  <pc:docChgLst>
    <pc:chgData name="Rachel Glennerster" userId="22b29f2c-3762-428c-af7d-34ec02830929" providerId="ADAL" clId="{8F329843-10F3-46E5-8D54-978251791959}"/>
    <pc:docChg chg="undo custSel addSld delSld modSld sldOrd">
      <pc:chgData name="Rachel Glennerster" userId="22b29f2c-3762-428c-af7d-34ec02830929" providerId="ADAL" clId="{8F329843-10F3-46E5-8D54-978251791959}" dt="2021-11-10T04:24:32.780" v="11241" actId="255"/>
      <pc:docMkLst>
        <pc:docMk/>
      </pc:docMkLst>
      <pc:sldChg chg="modSp mod">
        <pc:chgData name="Rachel Glennerster" userId="22b29f2c-3762-428c-af7d-34ec02830929" providerId="ADAL" clId="{8F329843-10F3-46E5-8D54-978251791959}" dt="2021-11-09T04:24:17.073" v="88" actId="20577"/>
        <pc:sldMkLst>
          <pc:docMk/>
          <pc:sldMk cId="0" sldId="256"/>
        </pc:sldMkLst>
        <pc:spChg chg="mod">
          <ac:chgData name="Rachel Glennerster" userId="22b29f2c-3762-428c-af7d-34ec02830929" providerId="ADAL" clId="{8F329843-10F3-46E5-8D54-978251791959}" dt="2021-11-09T04:24:17.073" v="88" actId="20577"/>
          <ac:spMkLst>
            <pc:docMk/>
            <pc:sldMk cId="0" sldId="256"/>
            <ac:spMk id="165" creationId="{00000000-0000-0000-0000-000000000000}"/>
          </ac:spMkLst>
        </pc:spChg>
      </pc:sldChg>
      <pc:sldChg chg="modSp mod">
        <pc:chgData name="Rachel Glennerster" userId="22b29f2c-3762-428c-af7d-34ec02830929" providerId="ADAL" clId="{8F329843-10F3-46E5-8D54-978251791959}" dt="2021-11-10T04:24:32.780" v="11241" actId="255"/>
        <pc:sldMkLst>
          <pc:docMk/>
          <pc:sldMk cId="3401115772" sldId="746"/>
        </pc:sldMkLst>
        <pc:spChg chg="mod">
          <ac:chgData name="Rachel Glennerster" userId="22b29f2c-3762-428c-af7d-34ec02830929" providerId="ADAL" clId="{8F329843-10F3-46E5-8D54-978251791959}" dt="2021-11-10T04:24:32.780" v="11241" actId="255"/>
          <ac:spMkLst>
            <pc:docMk/>
            <pc:sldMk cId="3401115772" sldId="746"/>
            <ac:spMk id="3" creationId="{D34C5107-9344-4D43-AFFF-EB99A7A5B0A5}"/>
          </ac:spMkLst>
        </pc:spChg>
      </pc:sldChg>
      <pc:sldChg chg="addSp modSp new mod">
        <pc:chgData name="Rachel Glennerster" userId="22b29f2c-3762-428c-af7d-34ec02830929" providerId="ADAL" clId="{8F329843-10F3-46E5-8D54-978251791959}" dt="2021-11-10T02:12:18.878" v="1489" actId="20577"/>
        <pc:sldMkLst>
          <pc:docMk/>
          <pc:sldMk cId="1692778365" sldId="747"/>
        </pc:sldMkLst>
        <pc:spChg chg="mod">
          <ac:chgData name="Rachel Glennerster" userId="22b29f2c-3762-428c-af7d-34ec02830929" providerId="ADAL" clId="{8F329843-10F3-46E5-8D54-978251791959}" dt="2021-11-10T02:12:18.878" v="1489" actId="20577"/>
          <ac:spMkLst>
            <pc:docMk/>
            <pc:sldMk cId="1692778365" sldId="747"/>
            <ac:spMk id="2" creationId="{F99047C6-BE0A-445B-BF55-CA8578450EAD}"/>
          </ac:spMkLst>
        </pc:spChg>
        <pc:spChg chg="mod">
          <ac:chgData name="Rachel Glennerster" userId="22b29f2c-3762-428c-af7d-34ec02830929" providerId="ADAL" clId="{8F329843-10F3-46E5-8D54-978251791959}" dt="2021-11-09T04:43:10.373" v="563" actId="20577"/>
          <ac:spMkLst>
            <pc:docMk/>
            <pc:sldMk cId="1692778365" sldId="747"/>
            <ac:spMk id="3" creationId="{5C99C088-E100-4574-9B7D-92BA3734E09A}"/>
          </ac:spMkLst>
        </pc:spChg>
        <pc:picChg chg="add mod">
          <ac:chgData name="Rachel Glennerster" userId="22b29f2c-3762-428c-af7d-34ec02830929" providerId="ADAL" clId="{8F329843-10F3-46E5-8D54-978251791959}" dt="2021-11-09T04:39:35.633" v="189" actId="1076"/>
          <ac:picMkLst>
            <pc:docMk/>
            <pc:sldMk cId="1692778365" sldId="747"/>
            <ac:picMk id="5" creationId="{50C12468-9225-4BEF-A9DD-C16AA3DE1F04}"/>
          </ac:picMkLst>
        </pc:picChg>
      </pc:sldChg>
      <pc:sldChg chg="modSp add del mod ord">
        <pc:chgData name="Rachel Glennerster" userId="22b29f2c-3762-428c-af7d-34ec02830929" providerId="ADAL" clId="{8F329843-10F3-46E5-8D54-978251791959}" dt="2021-11-10T02:23:29.264" v="1851" actId="20577"/>
        <pc:sldMkLst>
          <pc:docMk/>
          <pc:sldMk cId="2186238794" sldId="750"/>
        </pc:sldMkLst>
        <pc:spChg chg="mod">
          <ac:chgData name="Rachel Glennerster" userId="22b29f2c-3762-428c-af7d-34ec02830929" providerId="ADAL" clId="{8F329843-10F3-46E5-8D54-978251791959}" dt="2021-11-10T02:23:29.264" v="1851" actId="20577"/>
          <ac:spMkLst>
            <pc:docMk/>
            <pc:sldMk cId="2186238794" sldId="750"/>
            <ac:spMk id="3" creationId="{32CC7E4F-617E-4E12-8922-E02D047D641D}"/>
          </ac:spMkLst>
        </pc:spChg>
      </pc:sldChg>
      <pc:sldChg chg="modSp new mod">
        <pc:chgData name="Rachel Glennerster" userId="22b29f2c-3762-428c-af7d-34ec02830929" providerId="ADAL" clId="{8F329843-10F3-46E5-8D54-978251791959}" dt="2021-11-10T02:04:23.299" v="1485" actId="20577"/>
        <pc:sldMkLst>
          <pc:docMk/>
          <pc:sldMk cId="1157251824" sldId="751"/>
        </pc:sldMkLst>
        <pc:spChg chg="mod">
          <ac:chgData name="Rachel Glennerster" userId="22b29f2c-3762-428c-af7d-34ec02830929" providerId="ADAL" clId="{8F329843-10F3-46E5-8D54-978251791959}" dt="2021-11-10T00:45:59.159" v="607" actId="20577"/>
          <ac:spMkLst>
            <pc:docMk/>
            <pc:sldMk cId="1157251824" sldId="751"/>
            <ac:spMk id="2" creationId="{3CCA608F-27DF-446A-98A0-565D1D99A7F4}"/>
          </ac:spMkLst>
        </pc:spChg>
        <pc:spChg chg="mod">
          <ac:chgData name="Rachel Glennerster" userId="22b29f2c-3762-428c-af7d-34ec02830929" providerId="ADAL" clId="{8F329843-10F3-46E5-8D54-978251791959}" dt="2021-11-10T02:04:23.299" v="1485" actId="20577"/>
          <ac:spMkLst>
            <pc:docMk/>
            <pc:sldMk cId="1157251824" sldId="751"/>
            <ac:spMk id="3" creationId="{04A8DFE5-78AB-4106-8519-3C4D6143A2AE}"/>
          </ac:spMkLst>
        </pc:spChg>
      </pc:sldChg>
      <pc:sldChg chg="modSp new del mod">
        <pc:chgData name="Rachel Glennerster" userId="22b29f2c-3762-428c-af7d-34ec02830929" providerId="ADAL" clId="{8F329843-10F3-46E5-8D54-978251791959}" dt="2021-11-10T00:43:19.655" v="569" actId="680"/>
        <pc:sldMkLst>
          <pc:docMk/>
          <pc:sldMk cId="2649031601" sldId="751"/>
        </pc:sldMkLst>
        <pc:spChg chg="mod">
          <ac:chgData name="Rachel Glennerster" userId="22b29f2c-3762-428c-af7d-34ec02830929" providerId="ADAL" clId="{8F329843-10F3-46E5-8D54-978251791959}" dt="2021-11-10T00:43:19.081" v="568"/>
          <ac:spMkLst>
            <pc:docMk/>
            <pc:sldMk cId="2649031601" sldId="751"/>
            <ac:spMk id="2" creationId="{5E5231A5-C8DB-4A64-8736-99D699A80AD1}"/>
          </ac:spMkLst>
        </pc:spChg>
      </pc:sldChg>
      <pc:sldChg chg="addSp modSp new mod">
        <pc:chgData name="Rachel Glennerster" userId="22b29f2c-3762-428c-af7d-34ec02830929" providerId="ADAL" clId="{8F329843-10F3-46E5-8D54-978251791959}" dt="2021-11-10T02:36:25.271" v="2771" actId="20577"/>
        <pc:sldMkLst>
          <pc:docMk/>
          <pc:sldMk cId="3987106513" sldId="752"/>
        </pc:sldMkLst>
        <pc:spChg chg="mod">
          <ac:chgData name="Rachel Glennerster" userId="22b29f2c-3762-428c-af7d-34ec02830929" providerId="ADAL" clId="{8F329843-10F3-46E5-8D54-978251791959}" dt="2021-11-10T02:24:29.068" v="1924" actId="20577"/>
          <ac:spMkLst>
            <pc:docMk/>
            <pc:sldMk cId="3987106513" sldId="752"/>
            <ac:spMk id="2" creationId="{C7695A89-3399-4E0B-9E78-C472BFD78C01}"/>
          </ac:spMkLst>
        </pc:spChg>
        <pc:spChg chg="mod">
          <ac:chgData name="Rachel Glennerster" userId="22b29f2c-3762-428c-af7d-34ec02830929" providerId="ADAL" clId="{8F329843-10F3-46E5-8D54-978251791959}" dt="2021-11-10T02:36:19.402" v="2770" actId="20577"/>
          <ac:spMkLst>
            <pc:docMk/>
            <pc:sldMk cId="3987106513" sldId="752"/>
            <ac:spMk id="3" creationId="{820F232E-A485-4C39-95F3-965ECAD33A04}"/>
          </ac:spMkLst>
        </pc:spChg>
        <pc:spChg chg="add mod">
          <ac:chgData name="Rachel Glennerster" userId="22b29f2c-3762-428c-af7d-34ec02830929" providerId="ADAL" clId="{8F329843-10F3-46E5-8D54-978251791959}" dt="2021-11-10T02:36:25.271" v="2771" actId="20577"/>
          <ac:spMkLst>
            <pc:docMk/>
            <pc:sldMk cId="3987106513" sldId="752"/>
            <ac:spMk id="4" creationId="{64E52AA6-DBA8-47F0-95F4-BDF26D64FABE}"/>
          </ac:spMkLst>
        </pc:spChg>
      </pc:sldChg>
      <pc:sldChg chg="modSp new mod">
        <pc:chgData name="Rachel Glennerster" userId="22b29f2c-3762-428c-af7d-34ec02830929" providerId="ADAL" clId="{8F329843-10F3-46E5-8D54-978251791959}" dt="2021-11-10T03:22:39.431" v="6657" actId="1076"/>
        <pc:sldMkLst>
          <pc:docMk/>
          <pc:sldMk cId="1220927063" sldId="753"/>
        </pc:sldMkLst>
        <pc:spChg chg="mod">
          <ac:chgData name="Rachel Glennerster" userId="22b29f2c-3762-428c-af7d-34ec02830929" providerId="ADAL" clId="{8F329843-10F3-46E5-8D54-978251791959}" dt="2021-11-10T02:40:21.210" v="2807" actId="20577"/>
          <ac:spMkLst>
            <pc:docMk/>
            <pc:sldMk cId="1220927063" sldId="753"/>
            <ac:spMk id="2" creationId="{35F892FF-CE1C-423F-9BCE-60F1B66F7632}"/>
          </ac:spMkLst>
        </pc:spChg>
        <pc:spChg chg="mod">
          <ac:chgData name="Rachel Glennerster" userId="22b29f2c-3762-428c-af7d-34ec02830929" providerId="ADAL" clId="{8F329843-10F3-46E5-8D54-978251791959}" dt="2021-11-10T03:22:39.431" v="6657" actId="1076"/>
          <ac:spMkLst>
            <pc:docMk/>
            <pc:sldMk cId="1220927063" sldId="753"/>
            <ac:spMk id="3" creationId="{AFE6591F-AB6C-4CEE-B4A2-D4634D977928}"/>
          </ac:spMkLst>
        </pc:spChg>
      </pc:sldChg>
      <pc:sldChg chg="modSp new mod">
        <pc:chgData name="Rachel Glennerster" userId="22b29f2c-3762-428c-af7d-34ec02830929" providerId="ADAL" clId="{8F329843-10F3-46E5-8D54-978251791959}" dt="2021-11-10T02:55:05.489" v="5139" actId="20577"/>
        <pc:sldMkLst>
          <pc:docMk/>
          <pc:sldMk cId="1657394281" sldId="754"/>
        </pc:sldMkLst>
        <pc:spChg chg="mod">
          <ac:chgData name="Rachel Glennerster" userId="22b29f2c-3762-428c-af7d-34ec02830929" providerId="ADAL" clId="{8F329843-10F3-46E5-8D54-978251791959}" dt="2021-11-10T02:48:46.580" v="3906" actId="20577"/>
          <ac:spMkLst>
            <pc:docMk/>
            <pc:sldMk cId="1657394281" sldId="754"/>
            <ac:spMk id="2" creationId="{8EE80103-2563-4431-BF0C-3BB8BD44003E}"/>
          </ac:spMkLst>
        </pc:spChg>
        <pc:spChg chg="mod">
          <ac:chgData name="Rachel Glennerster" userId="22b29f2c-3762-428c-af7d-34ec02830929" providerId="ADAL" clId="{8F329843-10F3-46E5-8D54-978251791959}" dt="2021-11-10T02:55:05.489" v="5139" actId="20577"/>
          <ac:spMkLst>
            <pc:docMk/>
            <pc:sldMk cId="1657394281" sldId="754"/>
            <ac:spMk id="3" creationId="{A71C69A1-6B9B-4977-93E9-6F49FA76D2BA}"/>
          </ac:spMkLst>
        </pc:spChg>
      </pc:sldChg>
      <pc:sldChg chg="modSp new mod">
        <pc:chgData name="Rachel Glennerster" userId="22b29f2c-3762-428c-af7d-34ec02830929" providerId="ADAL" clId="{8F329843-10F3-46E5-8D54-978251791959}" dt="2021-11-10T03:20:54.812" v="6553" actId="20577"/>
        <pc:sldMkLst>
          <pc:docMk/>
          <pc:sldMk cId="2059412495" sldId="755"/>
        </pc:sldMkLst>
        <pc:spChg chg="mod">
          <ac:chgData name="Rachel Glennerster" userId="22b29f2c-3762-428c-af7d-34ec02830929" providerId="ADAL" clId="{8F329843-10F3-46E5-8D54-978251791959}" dt="2021-11-10T02:58:12.756" v="5212" actId="20577"/>
          <ac:spMkLst>
            <pc:docMk/>
            <pc:sldMk cId="2059412495" sldId="755"/>
            <ac:spMk id="2" creationId="{07759C8E-CBD2-4AAD-A006-58DD882B520A}"/>
          </ac:spMkLst>
        </pc:spChg>
        <pc:spChg chg="mod">
          <ac:chgData name="Rachel Glennerster" userId="22b29f2c-3762-428c-af7d-34ec02830929" providerId="ADAL" clId="{8F329843-10F3-46E5-8D54-978251791959}" dt="2021-11-10T03:20:54.812" v="6553" actId="20577"/>
          <ac:spMkLst>
            <pc:docMk/>
            <pc:sldMk cId="2059412495" sldId="755"/>
            <ac:spMk id="3" creationId="{0182F80C-A903-475D-BEF0-5246182463EC}"/>
          </ac:spMkLst>
        </pc:spChg>
      </pc:sldChg>
      <pc:sldChg chg="modSp mod">
        <pc:chgData name="Rachel Glennerster" userId="22b29f2c-3762-428c-af7d-34ec02830929" providerId="ADAL" clId="{8F329843-10F3-46E5-8D54-978251791959}" dt="2021-11-10T03:25:38.968" v="6801" actId="20577"/>
        <pc:sldMkLst>
          <pc:docMk/>
          <pc:sldMk cId="1385759882" sldId="766"/>
        </pc:sldMkLst>
        <pc:spChg chg="mod">
          <ac:chgData name="Rachel Glennerster" userId="22b29f2c-3762-428c-af7d-34ec02830929" providerId="ADAL" clId="{8F329843-10F3-46E5-8D54-978251791959}" dt="2021-11-10T03:25:38.968" v="6801" actId="20577"/>
          <ac:spMkLst>
            <pc:docMk/>
            <pc:sldMk cId="1385759882" sldId="766"/>
            <ac:spMk id="2" creationId="{B35E0CE8-0F32-48DC-A6AE-63BD24B99BE6}"/>
          </ac:spMkLst>
        </pc:spChg>
      </pc:sldChg>
      <pc:sldChg chg="addSp modSp new mod">
        <pc:chgData name="Rachel Glennerster" userId="22b29f2c-3762-428c-af7d-34ec02830929" providerId="ADAL" clId="{8F329843-10F3-46E5-8D54-978251791959}" dt="2021-11-10T03:34:53.767" v="6883" actId="20577"/>
        <pc:sldMkLst>
          <pc:docMk/>
          <pc:sldMk cId="4278040811" sldId="767"/>
        </pc:sldMkLst>
        <pc:spChg chg="mod">
          <ac:chgData name="Rachel Glennerster" userId="22b29f2c-3762-428c-af7d-34ec02830929" providerId="ADAL" clId="{8F329843-10F3-46E5-8D54-978251791959}" dt="2021-11-10T03:30:49.305" v="6855" actId="20577"/>
          <ac:spMkLst>
            <pc:docMk/>
            <pc:sldMk cId="4278040811" sldId="767"/>
            <ac:spMk id="2" creationId="{1CEA2419-0D7B-4787-B598-3F64F9F7CA96}"/>
          </ac:spMkLst>
        </pc:spChg>
        <pc:spChg chg="add mod">
          <ac:chgData name="Rachel Glennerster" userId="22b29f2c-3762-428c-af7d-34ec02830929" providerId="ADAL" clId="{8F329843-10F3-46E5-8D54-978251791959}" dt="2021-11-10T03:34:53.767" v="6883" actId="20577"/>
          <ac:spMkLst>
            <pc:docMk/>
            <pc:sldMk cId="4278040811" sldId="767"/>
            <ac:spMk id="8" creationId="{E56A9F42-DC4E-4FB7-A81D-E5387CD0CACF}"/>
          </ac:spMkLst>
        </pc:spChg>
        <pc:picChg chg="add mod">
          <ac:chgData name="Rachel Glennerster" userId="22b29f2c-3762-428c-af7d-34ec02830929" providerId="ADAL" clId="{8F329843-10F3-46E5-8D54-978251791959}" dt="2021-11-10T03:33:52.427" v="6862" actId="14100"/>
          <ac:picMkLst>
            <pc:docMk/>
            <pc:sldMk cId="4278040811" sldId="767"/>
            <ac:picMk id="5" creationId="{3831ED3C-85A8-41D5-9A7F-CE98BC65E58A}"/>
          </ac:picMkLst>
        </pc:picChg>
        <pc:picChg chg="add mod">
          <ac:chgData name="Rachel Glennerster" userId="22b29f2c-3762-428c-af7d-34ec02830929" providerId="ADAL" clId="{8F329843-10F3-46E5-8D54-978251791959}" dt="2021-11-10T03:34:26.155" v="6864" actId="14100"/>
          <ac:picMkLst>
            <pc:docMk/>
            <pc:sldMk cId="4278040811" sldId="767"/>
            <ac:picMk id="7" creationId="{E403194A-8B81-4E0F-87ED-825140E68210}"/>
          </ac:picMkLst>
        </pc:picChg>
      </pc:sldChg>
      <pc:sldChg chg="addSp modSp new mod ord modAnim">
        <pc:chgData name="Rachel Glennerster" userId="22b29f2c-3762-428c-af7d-34ec02830929" providerId="ADAL" clId="{8F329843-10F3-46E5-8D54-978251791959}" dt="2021-11-10T03:49:38.153" v="7803" actId="20577"/>
        <pc:sldMkLst>
          <pc:docMk/>
          <pc:sldMk cId="3737449697" sldId="768"/>
        </pc:sldMkLst>
        <pc:spChg chg="mod">
          <ac:chgData name="Rachel Glennerster" userId="22b29f2c-3762-428c-af7d-34ec02830929" providerId="ADAL" clId="{8F329843-10F3-46E5-8D54-978251791959}" dt="2021-11-10T03:35:15.192" v="6897" actId="20577"/>
          <ac:spMkLst>
            <pc:docMk/>
            <pc:sldMk cId="3737449697" sldId="768"/>
            <ac:spMk id="2" creationId="{9943FE04-64F4-406C-A7B1-CFEC06AC606B}"/>
          </ac:spMkLst>
        </pc:spChg>
        <pc:spChg chg="mod">
          <ac:chgData name="Rachel Glennerster" userId="22b29f2c-3762-428c-af7d-34ec02830929" providerId="ADAL" clId="{8F329843-10F3-46E5-8D54-978251791959}" dt="2021-11-10T03:49:38.153" v="7803" actId="20577"/>
          <ac:spMkLst>
            <pc:docMk/>
            <pc:sldMk cId="3737449697" sldId="768"/>
            <ac:spMk id="3" creationId="{4D8644E9-FE75-47D1-98FA-A0DDDC45954C}"/>
          </ac:spMkLst>
        </pc:spChg>
        <pc:picChg chg="add mod">
          <ac:chgData name="Rachel Glennerster" userId="22b29f2c-3762-428c-af7d-34ec02830929" providerId="ADAL" clId="{8F329843-10F3-46E5-8D54-978251791959}" dt="2021-11-10T03:45:53.779" v="7590" actId="1076"/>
          <ac:picMkLst>
            <pc:docMk/>
            <pc:sldMk cId="3737449697" sldId="768"/>
            <ac:picMk id="5" creationId="{C6C3AE10-B57E-4886-9140-08A2AD9310A3}"/>
          </ac:picMkLst>
        </pc:picChg>
      </pc:sldChg>
      <pc:sldChg chg="modSp new mod modAnim">
        <pc:chgData name="Rachel Glennerster" userId="22b29f2c-3762-428c-af7d-34ec02830929" providerId="ADAL" clId="{8F329843-10F3-46E5-8D54-978251791959}" dt="2021-11-10T04:13:28.868" v="9880" actId="255"/>
        <pc:sldMkLst>
          <pc:docMk/>
          <pc:sldMk cId="1124786570" sldId="769"/>
        </pc:sldMkLst>
        <pc:spChg chg="mod">
          <ac:chgData name="Rachel Glennerster" userId="22b29f2c-3762-428c-af7d-34ec02830929" providerId="ADAL" clId="{8F329843-10F3-46E5-8D54-978251791959}" dt="2021-11-10T03:49:59.823" v="7844" actId="20577"/>
          <ac:spMkLst>
            <pc:docMk/>
            <pc:sldMk cId="1124786570" sldId="769"/>
            <ac:spMk id="2" creationId="{89285E91-2654-45E9-BA8A-3C603D42CA39}"/>
          </ac:spMkLst>
        </pc:spChg>
        <pc:spChg chg="mod">
          <ac:chgData name="Rachel Glennerster" userId="22b29f2c-3762-428c-af7d-34ec02830929" providerId="ADAL" clId="{8F329843-10F3-46E5-8D54-978251791959}" dt="2021-11-10T04:13:28.868" v="9880" actId="255"/>
          <ac:spMkLst>
            <pc:docMk/>
            <pc:sldMk cId="1124786570" sldId="769"/>
            <ac:spMk id="3" creationId="{A3B7D182-8ED0-40F5-9245-0F7A8C35F54B}"/>
          </ac:spMkLst>
        </pc:spChg>
      </pc:sldChg>
      <pc:sldChg chg="modSp add mod modAnim">
        <pc:chgData name="Rachel Glennerster" userId="22b29f2c-3762-428c-af7d-34ec02830929" providerId="ADAL" clId="{8F329843-10F3-46E5-8D54-978251791959}" dt="2021-11-10T04:13:55.638" v="9886" actId="14100"/>
        <pc:sldMkLst>
          <pc:docMk/>
          <pc:sldMk cId="3855439517" sldId="770"/>
        </pc:sldMkLst>
        <pc:spChg chg="mod">
          <ac:chgData name="Rachel Glennerster" userId="22b29f2c-3762-428c-af7d-34ec02830929" providerId="ADAL" clId="{8F329843-10F3-46E5-8D54-978251791959}" dt="2021-11-10T04:13:55.638" v="9886" actId="14100"/>
          <ac:spMkLst>
            <pc:docMk/>
            <pc:sldMk cId="3855439517" sldId="770"/>
            <ac:spMk id="3" creationId="{A3B7D182-8ED0-40F5-9245-0F7A8C35F54B}"/>
          </ac:spMkLst>
        </pc:spChg>
      </pc:sldChg>
      <pc:sldChg chg="modSp new mod">
        <pc:chgData name="Rachel Glennerster" userId="22b29f2c-3762-428c-af7d-34ec02830929" providerId="ADAL" clId="{8F329843-10F3-46E5-8D54-978251791959}" dt="2021-11-10T04:23:35.931" v="11222" actId="14100"/>
        <pc:sldMkLst>
          <pc:docMk/>
          <pc:sldMk cId="1449234928" sldId="771"/>
        </pc:sldMkLst>
        <pc:spChg chg="mod">
          <ac:chgData name="Rachel Glennerster" userId="22b29f2c-3762-428c-af7d-34ec02830929" providerId="ADAL" clId="{8F329843-10F3-46E5-8D54-978251791959}" dt="2021-11-10T04:14:23.801" v="9908" actId="20577"/>
          <ac:spMkLst>
            <pc:docMk/>
            <pc:sldMk cId="1449234928" sldId="771"/>
            <ac:spMk id="2" creationId="{B3CC1F1A-EB98-46C9-971A-64A3A256B64F}"/>
          </ac:spMkLst>
        </pc:spChg>
        <pc:spChg chg="mod">
          <ac:chgData name="Rachel Glennerster" userId="22b29f2c-3762-428c-af7d-34ec02830929" providerId="ADAL" clId="{8F329843-10F3-46E5-8D54-978251791959}" dt="2021-11-10T04:23:35.931" v="11222" actId="14100"/>
          <ac:spMkLst>
            <pc:docMk/>
            <pc:sldMk cId="1449234928" sldId="771"/>
            <ac:spMk id="3" creationId="{4BCCE94C-CFF5-4DBD-8C52-FAEA1A0B4F59}"/>
          </ac:spMkLst>
        </pc:spChg>
      </pc:sldChg>
      <pc:sldChg chg="modSp add mod">
        <pc:chgData name="Rachel Glennerster" userId="22b29f2c-3762-428c-af7d-34ec02830929" providerId="ADAL" clId="{8F329843-10F3-46E5-8D54-978251791959}" dt="2021-11-10T04:24:01.875" v="11232" actId="255"/>
        <pc:sldMkLst>
          <pc:docMk/>
          <pc:sldMk cId="318362635" sldId="772"/>
        </pc:sldMkLst>
        <pc:spChg chg="mod">
          <ac:chgData name="Rachel Glennerster" userId="22b29f2c-3762-428c-af7d-34ec02830929" providerId="ADAL" clId="{8F329843-10F3-46E5-8D54-978251791959}" dt="2021-11-10T04:24:01.875" v="11232" actId="255"/>
          <ac:spMkLst>
            <pc:docMk/>
            <pc:sldMk cId="318362635" sldId="772"/>
            <ac:spMk id="3" creationId="{4BCCE94C-CFF5-4DBD-8C52-FAEA1A0B4F59}"/>
          </ac:spMkLst>
        </pc:spChg>
      </pc:sldChg>
      <pc:sldChg chg="del">
        <pc:chgData name="Rachel Glennerster" userId="22b29f2c-3762-428c-af7d-34ec02830929" providerId="ADAL" clId="{8F329843-10F3-46E5-8D54-978251791959}" dt="2021-11-09T04:24:28.459" v="90" actId="47"/>
        <pc:sldMkLst>
          <pc:docMk/>
          <pc:sldMk cId="3550394705" sldId="783"/>
        </pc:sldMkLst>
      </pc:sldChg>
      <pc:sldChg chg="del">
        <pc:chgData name="Rachel Glennerster" userId="22b29f2c-3762-428c-af7d-34ec02830929" providerId="ADAL" clId="{8F329843-10F3-46E5-8D54-978251791959}" dt="2021-11-09T04:24:28.652" v="91" actId="47"/>
        <pc:sldMkLst>
          <pc:docMk/>
          <pc:sldMk cId="2844554423" sldId="784"/>
        </pc:sldMkLst>
      </pc:sldChg>
      <pc:sldChg chg="del">
        <pc:chgData name="Rachel Glennerster" userId="22b29f2c-3762-428c-af7d-34ec02830929" providerId="ADAL" clId="{8F329843-10F3-46E5-8D54-978251791959}" dt="2021-11-09T04:24:28.837" v="92" actId="47"/>
        <pc:sldMkLst>
          <pc:docMk/>
          <pc:sldMk cId="3436150988" sldId="785"/>
        </pc:sldMkLst>
      </pc:sldChg>
      <pc:sldChg chg="del">
        <pc:chgData name="Rachel Glennerster" userId="22b29f2c-3762-428c-af7d-34ec02830929" providerId="ADAL" clId="{8F329843-10F3-46E5-8D54-978251791959}" dt="2021-11-09T04:24:29.021" v="93" actId="47"/>
        <pc:sldMkLst>
          <pc:docMk/>
          <pc:sldMk cId="3731064395" sldId="786"/>
        </pc:sldMkLst>
      </pc:sldChg>
      <pc:sldChg chg="del">
        <pc:chgData name="Rachel Glennerster" userId="22b29f2c-3762-428c-af7d-34ec02830929" providerId="ADAL" clId="{8F329843-10F3-46E5-8D54-978251791959}" dt="2021-11-09T04:24:38.700" v="137" actId="47"/>
        <pc:sldMkLst>
          <pc:docMk/>
          <pc:sldMk cId="4185624081" sldId="787"/>
        </pc:sldMkLst>
      </pc:sldChg>
      <pc:sldChg chg="del">
        <pc:chgData name="Rachel Glennerster" userId="22b29f2c-3762-428c-af7d-34ec02830929" providerId="ADAL" clId="{8F329843-10F3-46E5-8D54-978251791959}" dt="2021-11-09T04:24:29.223" v="94" actId="47"/>
        <pc:sldMkLst>
          <pc:docMk/>
          <pc:sldMk cId="1844839018" sldId="788"/>
        </pc:sldMkLst>
      </pc:sldChg>
      <pc:sldChg chg="del">
        <pc:chgData name="Rachel Glennerster" userId="22b29f2c-3762-428c-af7d-34ec02830929" providerId="ADAL" clId="{8F329843-10F3-46E5-8D54-978251791959}" dt="2021-11-09T04:24:29.419" v="95" actId="47"/>
        <pc:sldMkLst>
          <pc:docMk/>
          <pc:sldMk cId="184961558" sldId="789"/>
        </pc:sldMkLst>
      </pc:sldChg>
      <pc:sldChg chg="del">
        <pc:chgData name="Rachel Glennerster" userId="22b29f2c-3762-428c-af7d-34ec02830929" providerId="ADAL" clId="{8F329843-10F3-46E5-8D54-978251791959}" dt="2021-11-09T04:24:29.698" v="96" actId="47"/>
        <pc:sldMkLst>
          <pc:docMk/>
          <pc:sldMk cId="1448797389" sldId="791"/>
        </pc:sldMkLst>
      </pc:sldChg>
      <pc:sldChg chg="del">
        <pc:chgData name="Rachel Glennerster" userId="22b29f2c-3762-428c-af7d-34ec02830929" providerId="ADAL" clId="{8F329843-10F3-46E5-8D54-978251791959}" dt="2021-11-09T04:24:31.221" v="104" actId="47"/>
        <pc:sldMkLst>
          <pc:docMk/>
          <pc:sldMk cId="3055933549" sldId="793"/>
        </pc:sldMkLst>
      </pc:sldChg>
      <pc:sldChg chg="del">
        <pc:chgData name="Rachel Glennerster" userId="22b29f2c-3762-428c-af7d-34ec02830929" providerId="ADAL" clId="{8F329843-10F3-46E5-8D54-978251791959}" dt="2021-11-09T04:24:29.874" v="97" actId="47"/>
        <pc:sldMkLst>
          <pc:docMk/>
          <pc:sldMk cId="4073116775" sldId="794"/>
        </pc:sldMkLst>
      </pc:sldChg>
      <pc:sldChg chg="del">
        <pc:chgData name="Rachel Glennerster" userId="22b29f2c-3762-428c-af7d-34ec02830929" providerId="ADAL" clId="{8F329843-10F3-46E5-8D54-978251791959}" dt="2021-11-09T04:24:32.404" v="110" actId="47"/>
        <pc:sldMkLst>
          <pc:docMk/>
          <pc:sldMk cId="1844173904" sldId="795"/>
        </pc:sldMkLst>
      </pc:sldChg>
      <pc:sldChg chg="del">
        <pc:chgData name="Rachel Glennerster" userId="22b29f2c-3762-428c-af7d-34ec02830929" providerId="ADAL" clId="{8F329843-10F3-46E5-8D54-978251791959}" dt="2021-11-09T04:24:33.596" v="116" actId="47"/>
        <pc:sldMkLst>
          <pc:docMk/>
          <pc:sldMk cId="42049041" sldId="796"/>
        </pc:sldMkLst>
      </pc:sldChg>
      <pc:sldChg chg="del">
        <pc:chgData name="Rachel Glennerster" userId="22b29f2c-3762-428c-af7d-34ec02830929" providerId="ADAL" clId="{8F329843-10F3-46E5-8D54-978251791959}" dt="2021-11-09T04:24:32.657" v="111" actId="47"/>
        <pc:sldMkLst>
          <pc:docMk/>
          <pc:sldMk cId="2623494934" sldId="797"/>
        </pc:sldMkLst>
      </pc:sldChg>
      <pc:sldChg chg="del">
        <pc:chgData name="Rachel Glennerster" userId="22b29f2c-3762-428c-af7d-34ec02830929" providerId="ADAL" clId="{8F329843-10F3-46E5-8D54-978251791959}" dt="2021-11-09T04:24:32.786" v="112" actId="47"/>
        <pc:sldMkLst>
          <pc:docMk/>
          <pc:sldMk cId="2459932374" sldId="798"/>
        </pc:sldMkLst>
      </pc:sldChg>
      <pc:sldChg chg="del">
        <pc:chgData name="Rachel Glennerster" userId="22b29f2c-3762-428c-af7d-34ec02830929" providerId="ADAL" clId="{8F329843-10F3-46E5-8D54-978251791959}" dt="2021-11-09T04:24:32.979" v="113" actId="47"/>
        <pc:sldMkLst>
          <pc:docMk/>
          <pc:sldMk cId="2107796207" sldId="799"/>
        </pc:sldMkLst>
      </pc:sldChg>
      <pc:sldChg chg="del">
        <pc:chgData name="Rachel Glennerster" userId="22b29f2c-3762-428c-af7d-34ec02830929" providerId="ADAL" clId="{8F329843-10F3-46E5-8D54-978251791959}" dt="2021-11-09T04:24:33.179" v="114" actId="47"/>
        <pc:sldMkLst>
          <pc:docMk/>
          <pc:sldMk cId="915681253" sldId="800"/>
        </pc:sldMkLst>
      </pc:sldChg>
      <pc:sldChg chg="del">
        <pc:chgData name="Rachel Glennerster" userId="22b29f2c-3762-428c-af7d-34ec02830929" providerId="ADAL" clId="{8F329843-10F3-46E5-8D54-978251791959}" dt="2021-11-09T04:24:33.380" v="115" actId="47"/>
        <pc:sldMkLst>
          <pc:docMk/>
          <pc:sldMk cId="2412702362" sldId="801"/>
        </pc:sldMkLst>
      </pc:sldChg>
      <pc:sldChg chg="del">
        <pc:chgData name="Rachel Glennerster" userId="22b29f2c-3762-428c-af7d-34ec02830929" providerId="ADAL" clId="{8F329843-10F3-46E5-8D54-978251791959}" dt="2021-11-09T04:24:33.796" v="117" actId="47"/>
        <pc:sldMkLst>
          <pc:docMk/>
          <pc:sldMk cId="3301410380" sldId="803"/>
        </pc:sldMkLst>
      </pc:sldChg>
      <pc:sldChg chg="del">
        <pc:chgData name="Rachel Glennerster" userId="22b29f2c-3762-428c-af7d-34ec02830929" providerId="ADAL" clId="{8F329843-10F3-46E5-8D54-978251791959}" dt="2021-11-09T04:24:30.172" v="99" actId="47"/>
        <pc:sldMkLst>
          <pc:docMk/>
          <pc:sldMk cId="3568652425" sldId="804"/>
        </pc:sldMkLst>
      </pc:sldChg>
      <pc:sldChg chg="del">
        <pc:chgData name="Rachel Glennerster" userId="22b29f2c-3762-428c-af7d-34ec02830929" providerId="ADAL" clId="{8F329843-10F3-46E5-8D54-978251791959}" dt="2021-11-09T04:24:34.004" v="118" actId="47"/>
        <pc:sldMkLst>
          <pc:docMk/>
          <pc:sldMk cId="2412623908" sldId="805"/>
        </pc:sldMkLst>
      </pc:sldChg>
      <pc:sldChg chg="del">
        <pc:chgData name="Rachel Glennerster" userId="22b29f2c-3762-428c-af7d-34ec02830929" providerId="ADAL" clId="{8F329843-10F3-46E5-8D54-978251791959}" dt="2021-11-09T04:24:34.213" v="119" actId="47"/>
        <pc:sldMkLst>
          <pc:docMk/>
          <pc:sldMk cId="2692322451" sldId="806"/>
        </pc:sldMkLst>
      </pc:sldChg>
      <pc:sldChg chg="del">
        <pc:chgData name="Rachel Glennerster" userId="22b29f2c-3762-428c-af7d-34ec02830929" providerId="ADAL" clId="{8F329843-10F3-46E5-8D54-978251791959}" dt="2021-11-09T04:24:35.261" v="120" actId="47"/>
        <pc:sldMkLst>
          <pc:docMk/>
          <pc:sldMk cId="1202535029" sldId="807"/>
        </pc:sldMkLst>
      </pc:sldChg>
      <pc:sldChg chg="del">
        <pc:chgData name="Rachel Glennerster" userId="22b29f2c-3762-428c-af7d-34ec02830929" providerId="ADAL" clId="{8F329843-10F3-46E5-8D54-978251791959}" dt="2021-11-09T04:24:35.434" v="121" actId="47"/>
        <pc:sldMkLst>
          <pc:docMk/>
          <pc:sldMk cId="2242059460" sldId="808"/>
        </pc:sldMkLst>
      </pc:sldChg>
      <pc:sldChg chg="del">
        <pc:chgData name="Rachel Glennerster" userId="22b29f2c-3762-428c-af7d-34ec02830929" providerId="ADAL" clId="{8F329843-10F3-46E5-8D54-978251791959}" dt="2021-11-09T04:24:35.662" v="122" actId="47"/>
        <pc:sldMkLst>
          <pc:docMk/>
          <pc:sldMk cId="2605564651" sldId="809"/>
        </pc:sldMkLst>
      </pc:sldChg>
      <pc:sldChg chg="del">
        <pc:chgData name="Rachel Glennerster" userId="22b29f2c-3762-428c-af7d-34ec02830929" providerId="ADAL" clId="{8F329843-10F3-46E5-8D54-978251791959}" dt="2021-11-09T04:24:35.940" v="123" actId="47"/>
        <pc:sldMkLst>
          <pc:docMk/>
          <pc:sldMk cId="3811613690" sldId="810"/>
        </pc:sldMkLst>
      </pc:sldChg>
      <pc:sldChg chg="del">
        <pc:chgData name="Rachel Glennerster" userId="22b29f2c-3762-428c-af7d-34ec02830929" providerId="ADAL" clId="{8F329843-10F3-46E5-8D54-978251791959}" dt="2021-11-09T04:24:36.054" v="124" actId="47"/>
        <pc:sldMkLst>
          <pc:docMk/>
          <pc:sldMk cId="1879025368" sldId="811"/>
        </pc:sldMkLst>
      </pc:sldChg>
      <pc:sldChg chg="del">
        <pc:chgData name="Rachel Glennerster" userId="22b29f2c-3762-428c-af7d-34ec02830929" providerId="ADAL" clId="{8F329843-10F3-46E5-8D54-978251791959}" dt="2021-11-09T04:24:36.250" v="125" actId="47"/>
        <pc:sldMkLst>
          <pc:docMk/>
          <pc:sldMk cId="2092362412" sldId="812"/>
        </pc:sldMkLst>
      </pc:sldChg>
      <pc:sldChg chg="del">
        <pc:chgData name="Rachel Glennerster" userId="22b29f2c-3762-428c-af7d-34ec02830929" providerId="ADAL" clId="{8F329843-10F3-46E5-8D54-978251791959}" dt="2021-11-09T04:24:36.451" v="126" actId="47"/>
        <pc:sldMkLst>
          <pc:docMk/>
          <pc:sldMk cId="3475718046" sldId="813"/>
        </pc:sldMkLst>
      </pc:sldChg>
      <pc:sldChg chg="del">
        <pc:chgData name="Rachel Glennerster" userId="22b29f2c-3762-428c-af7d-34ec02830929" providerId="ADAL" clId="{8F329843-10F3-46E5-8D54-978251791959}" dt="2021-11-09T04:24:36.663" v="127" actId="47"/>
        <pc:sldMkLst>
          <pc:docMk/>
          <pc:sldMk cId="3538910052" sldId="814"/>
        </pc:sldMkLst>
      </pc:sldChg>
      <pc:sldChg chg="del">
        <pc:chgData name="Rachel Glennerster" userId="22b29f2c-3762-428c-af7d-34ec02830929" providerId="ADAL" clId="{8F329843-10F3-46E5-8D54-978251791959}" dt="2021-11-09T04:24:36.851" v="128" actId="47"/>
        <pc:sldMkLst>
          <pc:docMk/>
          <pc:sldMk cId="2431734365" sldId="815"/>
        </pc:sldMkLst>
      </pc:sldChg>
      <pc:sldChg chg="del">
        <pc:chgData name="Rachel Glennerster" userId="22b29f2c-3762-428c-af7d-34ec02830929" providerId="ADAL" clId="{8F329843-10F3-46E5-8D54-978251791959}" dt="2021-11-09T04:24:37.049" v="129" actId="47"/>
        <pc:sldMkLst>
          <pc:docMk/>
          <pc:sldMk cId="454032292" sldId="816"/>
        </pc:sldMkLst>
      </pc:sldChg>
      <pc:sldChg chg="del">
        <pc:chgData name="Rachel Glennerster" userId="22b29f2c-3762-428c-af7d-34ec02830929" providerId="ADAL" clId="{8F329843-10F3-46E5-8D54-978251791959}" dt="2021-11-09T04:24:37.269" v="130" actId="47"/>
        <pc:sldMkLst>
          <pc:docMk/>
          <pc:sldMk cId="3886146708" sldId="817"/>
        </pc:sldMkLst>
      </pc:sldChg>
      <pc:sldChg chg="del">
        <pc:chgData name="Rachel Glennerster" userId="22b29f2c-3762-428c-af7d-34ec02830929" providerId="ADAL" clId="{8F329843-10F3-46E5-8D54-978251791959}" dt="2021-11-09T04:24:37.469" v="131" actId="47"/>
        <pc:sldMkLst>
          <pc:docMk/>
          <pc:sldMk cId="3771093599" sldId="818"/>
        </pc:sldMkLst>
      </pc:sldChg>
      <pc:sldChg chg="del">
        <pc:chgData name="Rachel Glennerster" userId="22b29f2c-3762-428c-af7d-34ec02830929" providerId="ADAL" clId="{8F329843-10F3-46E5-8D54-978251791959}" dt="2021-11-09T04:24:37.683" v="132" actId="47"/>
        <pc:sldMkLst>
          <pc:docMk/>
          <pc:sldMk cId="1501326034" sldId="819"/>
        </pc:sldMkLst>
      </pc:sldChg>
      <pc:sldChg chg="del">
        <pc:chgData name="Rachel Glennerster" userId="22b29f2c-3762-428c-af7d-34ec02830929" providerId="ADAL" clId="{8F329843-10F3-46E5-8D54-978251791959}" dt="2021-11-09T04:24:37.932" v="133" actId="47"/>
        <pc:sldMkLst>
          <pc:docMk/>
          <pc:sldMk cId="3613773406" sldId="820"/>
        </pc:sldMkLst>
      </pc:sldChg>
      <pc:sldChg chg="del">
        <pc:chgData name="Rachel Glennerster" userId="22b29f2c-3762-428c-af7d-34ec02830929" providerId="ADAL" clId="{8F329843-10F3-46E5-8D54-978251791959}" dt="2021-11-09T04:24:38.066" v="134" actId="47"/>
        <pc:sldMkLst>
          <pc:docMk/>
          <pc:sldMk cId="3952480418" sldId="821"/>
        </pc:sldMkLst>
      </pc:sldChg>
      <pc:sldChg chg="del">
        <pc:chgData name="Rachel Glennerster" userId="22b29f2c-3762-428c-af7d-34ec02830929" providerId="ADAL" clId="{8F329843-10F3-46E5-8D54-978251791959}" dt="2021-11-09T04:24:38.267" v="135" actId="47"/>
        <pc:sldMkLst>
          <pc:docMk/>
          <pc:sldMk cId="3511391140" sldId="822"/>
        </pc:sldMkLst>
      </pc:sldChg>
      <pc:sldChg chg="del">
        <pc:chgData name="Rachel Glennerster" userId="22b29f2c-3762-428c-af7d-34ec02830929" providerId="ADAL" clId="{8F329843-10F3-46E5-8D54-978251791959}" dt="2021-11-09T04:24:38.482" v="136" actId="47"/>
        <pc:sldMkLst>
          <pc:docMk/>
          <pc:sldMk cId="2177075842" sldId="823"/>
        </pc:sldMkLst>
      </pc:sldChg>
      <pc:sldChg chg="del">
        <pc:chgData name="Rachel Glennerster" userId="22b29f2c-3762-428c-af7d-34ec02830929" providerId="ADAL" clId="{8F329843-10F3-46E5-8D54-978251791959}" dt="2021-11-09T04:24:29.991" v="98" actId="47"/>
        <pc:sldMkLst>
          <pc:docMk/>
          <pc:sldMk cId="74299785" sldId="824"/>
        </pc:sldMkLst>
      </pc:sldChg>
      <pc:sldChg chg="del">
        <pc:chgData name="Rachel Glennerster" userId="22b29f2c-3762-428c-af7d-34ec02830929" providerId="ADAL" clId="{8F329843-10F3-46E5-8D54-978251791959}" dt="2021-11-09T04:24:30.981" v="103" actId="47"/>
        <pc:sldMkLst>
          <pc:docMk/>
          <pc:sldMk cId="428618908" sldId="825"/>
        </pc:sldMkLst>
      </pc:sldChg>
      <pc:sldChg chg="del">
        <pc:chgData name="Rachel Glennerster" userId="22b29f2c-3762-428c-af7d-34ec02830929" providerId="ADAL" clId="{8F329843-10F3-46E5-8D54-978251791959}" dt="2021-11-09T04:24:30.372" v="100" actId="47"/>
        <pc:sldMkLst>
          <pc:docMk/>
          <pc:sldMk cId="1710500520" sldId="826"/>
        </pc:sldMkLst>
      </pc:sldChg>
      <pc:sldChg chg="del">
        <pc:chgData name="Rachel Glennerster" userId="22b29f2c-3762-428c-af7d-34ec02830929" providerId="ADAL" clId="{8F329843-10F3-46E5-8D54-978251791959}" dt="2021-11-09T04:24:30.754" v="102" actId="47"/>
        <pc:sldMkLst>
          <pc:docMk/>
          <pc:sldMk cId="3600837327" sldId="827"/>
        </pc:sldMkLst>
      </pc:sldChg>
      <pc:sldChg chg="del">
        <pc:chgData name="Rachel Glennerster" userId="22b29f2c-3762-428c-af7d-34ec02830929" providerId="ADAL" clId="{8F329843-10F3-46E5-8D54-978251791959}" dt="2021-11-09T04:24:31.406" v="105" actId="47"/>
        <pc:sldMkLst>
          <pc:docMk/>
          <pc:sldMk cId="875579651" sldId="828"/>
        </pc:sldMkLst>
      </pc:sldChg>
      <pc:sldChg chg="del">
        <pc:chgData name="Rachel Glennerster" userId="22b29f2c-3762-428c-af7d-34ec02830929" providerId="ADAL" clId="{8F329843-10F3-46E5-8D54-978251791959}" dt="2021-11-09T04:24:31.648" v="106" actId="47"/>
        <pc:sldMkLst>
          <pc:docMk/>
          <pc:sldMk cId="62096840" sldId="829"/>
        </pc:sldMkLst>
      </pc:sldChg>
      <pc:sldChg chg="del">
        <pc:chgData name="Rachel Glennerster" userId="22b29f2c-3762-428c-af7d-34ec02830929" providerId="ADAL" clId="{8F329843-10F3-46E5-8D54-978251791959}" dt="2021-11-09T04:24:31.776" v="107" actId="47"/>
        <pc:sldMkLst>
          <pc:docMk/>
          <pc:sldMk cId="540427416" sldId="830"/>
        </pc:sldMkLst>
      </pc:sldChg>
      <pc:sldChg chg="del">
        <pc:chgData name="Rachel Glennerster" userId="22b29f2c-3762-428c-af7d-34ec02830929" providerId="ADAL" clId="{8F329843-10F3-46E5-8D54-978251791959}" dt="2021-11-09T04:24:31.979" v="108" actId="47"/>
        <pc:sldMkLst>
          <pc:docMk/>
          <pc:sldMk cId="2528603340" sldId="831"/>
        </pc:sldMkLst>
      </pc:sldChg>
      <pc:sldChg chg="del">
        <pc:chgData name="Rachel Glennerster" userId="22b29f2c-3762-428c-af7d-34ec02830929" providerId="ADAL" clId="{8F329843-10F3-46E5-8D54-978251791959}" dt="2021-11-09T04:24:32.161" v="109" actId="47"/>
        <pc:sldMkLst>
          <pc:docMk/>
          <pc:sldMk cId="2809955511" sldId="832"/>
        </pc:sldMkLst>
      </pc:sldChg>
      <pc:sldChg chg="del">
        <pc:chgData name="Rachel Glennerster" userId="22b29f2c-3762-428c-af7d-34ec02830929" providerId="ADAL" clId="{8F329843-10F3-46E5-8D54-978251791959}" dt="2021-11-09T04:24:30.556" v="101" actId="47"/>
        <pc:sldMkLst>
          <pc:docMk/>
          <pc:sldMk cId="736513219" sldId="833"/>
        </pc:sldMkLst>
      </pc:sldChg>
      <pc:sldMasterChg chg="delSldLayout">
        <pc:chgData name="Rachel Glennerster" userId="22b29f2c-3762-428c-af7d-34ec02830929" providerId="ADAL" clId="{8F329843-10F3-46E5-8D54-978251791959}" dt="2021-11-09T04:24:38.482" v="136" actId="47"/>
        <pc:sldMasterMkLst>
          <pc:docMk/>
          <pc:sldMasterMk cId="0" sldId="2147483648"/>
        </pc:sldMasterMkLst>
        <pc:sldLayoutChg chg="del">
          <pc:chgData name="Rachel Glennerster" userId="22b29f2c-3762-428c-af7d-34ec02830929" providerId="ADAL" clId="{8F329843-10F3-46E5-8D54-978251791959}" dt="2021-11-09T04:24:38.482" v="136" actId="47"/>
          <pc:sldLayoutMkLst>
            <pc:docMk/>
            <pc:sldMasterMk cId="0" sldId="2147483648"/>
            <pc:sldLayoutMk cId="0" sldId="2147483652"/>
          </pc:sldLayoutMkLst>
        </pc:sldLayoutChg>
        <pc:sldLayoutChg chg="del">
          <pc:chgData name="Rachel Glennerster" userId="22b29f2c-3762-428c-af7d-34ec02830929" providerId="ADAL" clId="{8F329843-10F3-46E5-8D54-978251791959}" dt="2021-11-09T04:24:29.223" v="94"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148"/>
        <p:cNvGrpSpPr/>
        <p:nvPr/>
      </p:nvGrpSpPr>
      <p:grpSpPr>
        <a:xfrm>
          <a:off x="0" y="0"/>
          <a:ext cx="0" cy="0"/>
          <a:chOff x="0" y="0"/>
          <a:chExt cx="0" cy="0"/>
        </a:xfrm>
      </p:grpSpPr>
      <p:sp>
        <p:nvSpPr>
          <p:cNvPr id="149" name="Google Shape;149;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B (No Header Line)" type="secHead">
  <p:cSld name="Title Slide B (No Header Line)">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233896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108" name="Google Shape;108;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109" name="Google Shape;109;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110" name="Google Shape;110;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11" name="Google Shape;111;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112" name="Google Shape;112;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userDrawn="1"/>
        </p:nvPicPr>
        <p:blipFill rotWithShape="1">
          <a:blip r:embed="rId19">
            <a:alphaModFix/>
          </a:blip>
          <a:srcRect t="1" r="57212" b="5679"/>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60"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linicaltrials.gov/" TargetMode="External"/><Relationship Id="rId2" Type="http://schemas.openxmlformats.org/officeDocument/2006/relationships/hyperlink" Target="https://www.socialscienceregistry.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The Practicalities of Running Randomized Trials:</a:t>
            </a:r>
            <a:br>
              <a:rPr lang="en-US"/>
            </a:br>
            <a:r>
              <a:rPr lang="en-US"/>
              <a:t>Lecture 14: </a:t>
            </a:r>
            <a:r>
              <a:rPr lang="en-US" err="1"/>
              <a:t>PreAnalysis</a:t>
            </a:r>
            <a:r>
              <a:rPr lang="en-US"/>
              <a:t> Plans and </a:t>
            </a:r>
            <a:br>
              <a:rPr lang="en-US"/>
            </a:br>
            <a:r>
              <a:rPr lang="en-US"/>
              <a:t>Cost-Effectiveness</a:t>
            </a:r>
            <a:endParaRPr/>
          </a:p>
        </p:txBody>
      </p:sp>
      <p:sp>
        <p:nvSpPr>
          <p:cNvPr id="166" name="Google Shape;166;g5f4dffceba_0_0"/>
          <p:cNvSpPr txBox="1">
            <a:spLocks noGrp="1"/>
          </p:cNvSpPr>
          <p:nvPr>
            <p:ph type="subTitle" idx="1"/>
          </p:nvPr>
        </p:nvSpPr>
        <p:spPr>
          <a:xfrm>
            <a:off x="1828800" y="3648076"/>
            <a:ext cx="8534400" cy="1752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a:t>Rachel Glennerster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92FF-CE1C-423F-9BCE-60F1B66F7632}"/>
              </a:ext>
            </a:extLst>
          </p:cNvPr>
          <p:cNvSpPr>
            <a:spLocks noGrp="1"/>
          </p:cNvSpPr>
          <p:nvPr>
            <p:ph type="title"/>
          </p:nvPr>
        </p:nvSpPr>
        <p:spPr/>
        <p:txBody>
          <a:bodyPr/>
          <a:lstStyle/>
          <a:p>
            <a:r>
              <a:rPr lang="en-US" dirty="0"/>
              <a:t>What goes into a </a:t>
            </a:r>
            <a:r>
              <a:rPr lang="en-US" dirty="0" err="1"/>
              <a:t>preanalysis</a:t>
            </a:r>
            <a:r>
              <a:rPr lang="en-US" dirty="0"/>
              <a:t> plan?</a:t>
            </a:r>
          </a:p>
        </p:txBody>
      </p:sp>
      <p:sp>
        <p:nvSpPr>
          <p:cNvPr id="3" name="Text Placeholder 2">
            <a:extLst>
              <a:ext uri="{FF2B5EF4-FFF2-40B4-BE49-F238E27FC236}">
                <a16:creationId xmlns:a16="http://schemas.microsoft.com/office/drawing/2014/main" id="{AFE6591F-AB6C-4CEE-B4A2-D4634D977928}"/>
              </a:ext>
            </a:extLst>
          </p:cNvPr>
          <p:cNvSpPr>
            <a:spLocks noGrp="1"/>
          </p:cNvSpPr>
          <p:nvPr>
            <p:ph type="body" idx="1"/>
          </p:nvPr>
        </p:nvSpPr>
        <p:spPr>
          <a:xfrm>
            <a:off x="612648" y="1539157"/>
            <a:ext cx="11352929" cy="3947243"/>
          </a:xfrm>
        </p:spPr>
        <p:txBody>
          <a:bodyPr/>
          <a:lstStyle/>
          <a:p>
            <a:r>
              <a:rPr lang="en-US" dirty="0"/>
              <a:t>Specify primary outcome and secondary outcomes (helps with multiple hypothesis testing). </a:t>
            </a:r>
          </a:p>
          <a:p>
            <a:pPr lvl="1"/>
            <a:r>
              <a:rPr lang="en-US" dirty="0"/>
              <a:t>Be specific </a:t>
            </a:r>
            <a:r>
              <a:rPr lang="en-US" dirty="0" err="1"/>
              <a:t>eg</a:t>
            </a:r>
            <a:r>
              <a:rPr lang="en-US" dirty="0"/>
              <a:t> Fully Immunized Child vs “immunization rate”</a:t>
            </a:r>
          </a:p>
          <a:p>
            <a:pPr marL="571500" lvl="1" indent="0">
              <a:buNone/>
            </a:pPr>
            <a:endParaRPr lang="en-US" sz="400" dirty="0"/>
          </a:p>
          <a:p>
            <a:r>
              <a:rPr lang="en-US" dirty="0"/>
              <a:t>Define variables—including what indicators will be contained in an index or family</a:t>
            </a:r>
          </a:p>
          <a:p>
            <a:pPr marL="114300" indent="0">
              <a:buNone/>
            </a:pPr>
            <a:endParaRPr lang="en-US" sz="400" dirty="0"/>
          </a:p>
          <a:p>
            <a:r>
              <a:rPr lang="en-US" dirty="0"/>
              <a:t>Specify rules for including/excluding data or observations</a:t>
            </a:r>
          </a:p>
          <a:p>
            <a:pPr lvl="1"/>
            <a:r>
              <a:rPr lang="en-US" dirty="0"/>
              <a:t>Outcomes will be top coded at 1% level, or age 999 is an error (or mixed up with code for missing)</a:t>
            </a:r>
          </a:p>
          <a:p>
            <a:pPr lvl="1"/>
            <a:endParaRPr lang="en-US" sz="400" dirty="0"/>
          </a:p>
          <a:p>
            <a:r>
              <a:rPr lang="en-US" dirty="0"/>
              <a:t>Identify specific regression specifications and statistical test</a:t>
            </a:r>
          </a:p>
          <a:p>
            <a:pPr lvl="1"/>
            <a:r>
              <a:rPr lang="en-US" dirty="0"/>
              <a:t>Machine learning tools? Will income be in logs? One sided test?</a:t>
            </a:r>
          </a:p>
          <a:p>
            <a:pPr marL="571500" lvl="1" indent="0">
              <a:buNone/>
            </a:pPr>
            <a:endParaRPr lang="en-US" sz="400" dirty="0"/>
          </a:p>
          <a:p>
            <a:r>
              <a:rPr lang="en-US" dirty="0"/>
              <a:t>Subgroups to be studied</a:t>
            </a:r>
          </a:p>
          <a:p>
            <a:pPr marL="114300" indent="0">
              <a:buNone/>
            </a:pPr>
            <a:endParaRPr lang="en-US" sz="400" dirty="0"/>
          </a:p>
          <a:p>
            <a:r>
              <a:rPr lang="en-US" dirty="0"/>
              <a:t>Will control data be used to define specifications, or all data without treatment variables be looked at prior to finalizing </a:t>
            </a:r>
            <a:r>
              <a:rPr lang="en-US" dirty="0" err="1"/>
              <a:t>preanalysis</a:t>
            </a:r>
            <a:r>
              <a:rPr lang="en-US" dirty="0"/>
              <a:t> plan?</a:t>
            </a:r>
          </a:p>
          <a:p>
            <a:r>
              <a:rPr lang="en-US" dirty="0"/>
              <a:t>Archive it with a data time stamp (possible with AEA registry/socialscienceregistry.org)</a:t>
            </a:r>
          </a:p>
          <a:p>
            <a:endParaRPr lang="en-US" dirty="0"/>
          </a:p>
        </p:txBody>
      </p:sp>
    </p:spTree>
    <p:extLst>
      <p:ext uri="{BB962C8B-B14F-4D97-AF65-F5344CB8AC3E}">
        <p14:creationId xmlns:p14="http://schemas.microsoft.com/office/powerpoint/2010/main" val="122092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9C8E-CBD2-4AAD-A006-58DD882B520A}"/>
              </a:ext>
            </a:extLst>
          </p:cNvPr>
          <p:cNvSpPr>
            <a:spLocks noGrp="1"/>
          </p:cNvSpPr>
          <p:nvPr>
            <p:ph type="title"/>
          </p:nvPr>
        </p:nvSpPr>
        <p:spPr/>
        <p:txBody>
          <a:bodyPr/>
          <a:lstStyle/>
          <a:p>
            <a:r>
              <a:rPr lang="en-US" dirty="0"/>
              <a:t>Pros and cons of doing a PAP</a:t>
            </a:r>
          </a:p>
        </p:txBody>
      </p:sp>
      <p:sp>
        <p:nvSpPr>
          <p:cNvPr id="3" name="Text Placeholder 2">
            <a:extLst>
              <a:ext uri="{FF2B5EF4-FFF2-40B4-BE49-F238E27FC236}">
                <a16:creationId xmlns:a16="http://schemas.microsoft.com/office/drawing/2014/main" id="{0182F80C-A903-475D-BEF0-5246182463EC}"/>
              </a:ext>
            </a:extLst>
          </p:cNvPr>
          <p:cNvSpPr>
            <a:spLocks noGrp="1"/>
          </p:cNvSpPr>
          <p:nvPr>
            <p:ph type="body" idx="1"/>
          </p:nvPr>
        </p:nvSpPr>
        <p:spPr>
          <a:xfrm>
            <a:off x="525562" y="1062445"/>
            <a:ext cx="10972800" cy="4310826"/>
          </a:xfrm>
        </p:spPr>
        <p:txBody>
          <a:bodyPr/>
          <a:lstStyle/>
          <a:p>
            <a:pPr marL="114300" indent="0">
              <a:buNone/>
            </a:pPr>
            <a:r>
              <a:rPr lang="en-US" u="sng" dirty="0"/>
              <a:t>Pros</a:t>
            </a:r>
          </a:p>
          <a:p>
            <a:r>
              <a:rPr lang="en-US" dirty="0"/>
              <a:t>Reduces chance of being accused of p-hacking, or subgroup analysis as purely by chance</a:t>
            </a:r>
          </a:p>
          <a:p>
            <a:r>
              <a:rPr lang="en-US" dirty="0"/>
              <a:t>Provides a basis for doing multiple hypothesis testing</a:t>
            </a:r>
          </a:p>
          <a:p>
            <a:r>
              <a:rPr lang="en-US" dirty="0"/>
              <a:t>Required to be taken seriously in health and some parts of political science</a:t>
            </a:r>
          </a:p>
          <a:p>
            <a:pPr lvl="1"/>
            <a:r>
              <a:rPr lang="en-US" dirty="0"/>
              <a:t>Note health PAPs are in general less detailed, more like our preregistration (outside FDA trials)</a:t>
            </a:r>
          </a:p>
          <a:p>
            <a:r>
              <a:rPr lang="en-US" dirty="0"/>
              <a:t>Useful for setting parameters for what counts as success with partners</a:t>
            </a:r>
          </a:p>
          <a:p>
            <a:pPr marL="114300" indent="0">
              <a:buNone/>
            </a:pPr>
            <a:r>
              <a:rPr lang="en-US" u="sng" dirty="0"/>
              <a:t>Cons</a:t>
            </a:r>
          </a:p>
          <a:p>
            <a:r>
              <a:rPr lang="en-US" dirty="0"/>
              <a:t>We are committing not to learn from data on some variables/subgroups (except in exploratory way)</a:t>
            </a:r>
          </a:p>
          <a:p>
            <a:r>
              <a:rPr lang="en-US" dirty="0"/>
              <a:t>Extremely hard to do well when multiple arms (requires decision tree for each combination of results)</a:t>
            </a:r>
          </a:p>
          <a:p>
            <a:r>
              <a:rPr lang="en-US" dirty="0"/>
              <a:t>Very easy to make a mistake or not anticipate possibilities</a:t>
            </a:r>
          </a:p>
          <a:p>
            <a:r>
              <a:rPr lang="en-US" dirty="0"/>
              <a:t>Makes for a boring paper if you follow the plan exactly (NB write your paper as though no PAP)</a:t>
            </a:r>
          </a:p>
          <a:p>
            <a:pPr marL="114300" indent="0">
              <a:buNone/>
            </a:pPr>
            <a:r>
              <a:rPr lang="en-US" u="sng" dirty="0"/>
              <a:t>When do to a PAP (increasing backlash and alternative tools in econ, so not obvious you should)</a:t>
            </a:r>
          </a:p>
          <a:p>
            <a:r>
              <a:rPr lang="en-US" dirty="0"/>
              <a:t>When multiple outcomes with no obvious hierarchy</a:t>
            </a:r>
          </a:p>
          <a:p>
            <a:r>
              <a:rPr lang="en-US" dirty="0"/>
              <a:t>When clear idea of subgroups want to test but worry that wont be obvious </a:t>
            </a:r>
            <a:r>
              <a:rPr lang="en-US" dirty="0" err="1"/>
              <a:t>expost</a:t>
            </a:r>
            <a:endParaRPr lang="en-US" dirty="0"/>
          </a:p>
          <a:p>
            <a:r>
              <a:rPr lang="en-US" dirty="0"/>
              <a:t>When you have time to really think though</a:t>
            </a:r>
          </a:p>
          <a:p>
            <a:endParaRPr lang="en-US" dirty="0"/>
          </a:p>
        </p:txBody>
      </p:sp>
    </p:spTree>
    <p:extLst>
      <p:ext uri="{BB962C8B-B14F-4D97-AF65-F5344CB8AC3E}">
        <p14:creationId xmlns:p14="http://schemas.microsoft.com/office/powerpoint/2010/main" val="205941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Cost-effectiveness and cost-benefit analysis</a:t>
            </a:r>
          </a:p>
        </p:txBody>
      </p:sp>
    </p:spTree>
    <p:extLst>
      <p:ext uri="{BB962C8B-B14F-4D97-AF65-F5344CB8AC3E}">
        <p14:creationId xmlns:p14="http://schemas.microsoft.com/office/powerpoint/2010/main" val="138575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FE04-64F4-406C-A7B1-CFEC06AC606B}"/>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4D8644E9-FE75-47D1-98FA-A0DDDC45954C}"/>
              </a:ext>
            </a:extLst>
          </p:cNvPr>
          <p:cNvSpPr>
            <a:spLocks noGrp="1"/>
          </p:cNvSpPr>
          <p:nvPr>
            <p:ph type="body" idx="1"/>
          </p:nvPr>
        </p:nvSpPr>
        <p:spPr>
          <a:xfrm>
            <a:off x="612648" y="1704619"/>
            <a:ext cx="7329569" cy="4173667"/>
          </a:xfrm>
        </p:spPr>
        <p:txBody>
          <a:bodyPr/>
          <a:lstStyle/>
          <a:p>
            <a:r>
              <a:rPr lang="en-US" dirty="0"/>
              <a:t>Cost-efficiency</a:t>
            </a:r>
          </a:p>
          <a:p>
            <a:pPr lvl="1"/>
            <a:r>
              <a:rPr lang="en-US" dirty="0"/>
              <a:t>Cost per service provided (</a:t>
            </a:r>
            <a:r>
              <a:rPr lang="en-US" dirty="0" err="1"/>
              <a:t>eg</a:t>
            </a:r>
            <a:r>
              <a:rPr lang="en-US" dirty="0"/>
              <a:t> cash transfer administered, year of latrine access</a:t>
            </a:r>
          </a:p>
          <a:p>
            <a:pPr lvl="1"/>
            <a:r>
              <a:rPr lang="en-US" dirty="0"/>
              <a:t>Possible even when don’t have estimates of effectiveness</a:t>
            </a:r>
          </a:p>
          <a:p>
            <a:pPr marL="571500" lvl="1" indent="0">
              <a:buNone/>
            </a:pPr>
            <a:endParaRPr lang="en-US" sz="400" dirty="0"/>
          </a:p>
          <a:p>
            <a:r>
              <a:rPr lang="en-US" dirty="0"/>
              <a:t>Cost-effectiveness: Q: what is it?</a:t>
            </a:r>
          </a:p>
          <a:p>
            <a:pPr lvl="1"/>
            <a:r>
              <a:rPr lang="en-US" dirty="0"/>
              <a:t>Measures the amount of output for a given expenditure (how many additional years of schooling generated by a program for $100)</a:t>
            </a:r>
          </a:p>
          <a:p>
            <a:pPr lvl="1"/>
            <a:r>
              <a:rPr lang="en-US" dirty="0"/>
              <a:t>Requires a causal estimate of effectiveness</a:t>
            </a:r>
          </a:p>
          <a:p>
            <a:pPr lvl="1"/>
            <a:endParaRPr lang="en-US" sz="400" dirty="0"/>
          </a:p>
          <a:p>
            <a:r>
              <a:rPr lang="en-US" dirty="0"/>
              <a:t>Cost-benefit: Q: what is it?</a:t>
            </a:r>
          </a:p>
          <a:p>
            <a:pPr lvl="1"/>
            <a:r>
              <a:rPr lang="en-US" dirty="0"/>
              <a:t>Ratio of costs vs monetary value of benefits</a:t>
            </a:r>
          </a:p>
          <a:p>
            <a:pPr lvl="1"/>
            <a:r>
              <a:rPr lang="en-US" dirty="0"/>
              <a:t>Best presented as net present value of benefits </a:t>
            </a:r>
          </a:p>
          <a:p>
            <a:pPr lvl="1"/>
            <a:endParaRPr lang="en-US" dirty="0"/>
          </a:p>
        </p:txBody>
      </p:sp>
      <p:pic>
        <p:nvPicPr>
          <p:cNvPr id="5" name="Picture 4">
            <a:extLst>
              <a:ext uri="{FF2B5EF4-FFF2-40B4-BE49-F238E27FC236}">
                <a16:creationId xmlns:a16="http://schemas.microsoft.com/office/drawing/2014/main" id="{C6C3AE10-B57E-4886-9140-08A2AD9310A3}"/>
              </a:ext>
            </a:extLst>
          </p:cNvPr>
          <p:cNvPicPr>
            <a:picLocks noChangeAspect="1"/>
          </p:cNvPicPr>
          <p:nvPr/>
        </p:nvPicPr>
        <p:blipFill>
          <a:blip r:embed="rId2"/>
          <a:stretch>
            <a:fillRect/>
          </a:stretch>
        </p:blipFill>
        <p:spPr>
          <a:xfrm>
            <a:off x="8396696" y="1990651"/>
            <a:ext cx="3549832" cy="2876698"/>
          </a:xfrm>
          <a:prstGeom prst="rect">
            <a:avLst/>
          </a:prstGeom>
        </p:spPr>
      </p:pic>
    </p:spTree>
    <p:extLst>
      <p:ext uri="{BB962C8B-B14F-4D97-AF65-F5344CB8AC3E}">
        <p14:creationId xmlns:p14="http://schemas.microsoft.com/office/powerpoint/2010/main" val="37374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2419-0D7B-4787-B598-3F64F9F7CA96}"/>
              </a:ext>
            </a:extLst>
          </p:cNvPr>
          <p:cNvSpPr>
            <a:spLocks noGrp="1"/>
          </p:cNvSpPr>
          <p:nvPr>
            <p:ph type="title"/>
          </p:nvPr>
        </p:nvSpPr>
        <p:spPr/>
        <p:txBody>
          <a:bodyPr/>
          <a:lstStyle/>
          <a:p>
            <a:r>
              <a:rPr lang="en-US" dirty="0"/>
              <a:t>Why do cost-effectiveness and cost-benefit analysis?</a:t>
            </a:r>
          </a:p>
        </p:txBody>
      </p:sp>
      <p:sp>
        <p:nvSpPr>
          <p:cNvPr id="3" name="Text Placeholder 2">
            <a:extLst>
              <a:ext uri="{FF2B5EF4-FFF2-40B4-BE49-F238E27FC236}">
                <a16:creationId xmlns:a16="http://schemas.microsoft.com/office/drawing/2014/main" id="{B2E9F38B-5081-4028-A669-1181F80E65F9}"/>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3831ED3C-85A8-41D5-9A7F-CE98BC65E58A}"/>
              </a:ext>
            </a:extLst>
          </p:cNvPr>
          <p:cNvPicPr>
            <a:picLocks noChangeAspect="1"/>
          </p:cNvPicPr>
          <p:nvPr/>
        </p:nvPicPr>
        <p:blipFill>
          <a:blip r:embed="rId2"/>
          <a:stretch>
            <a:fillRect/>
          </a:stretch>
        </p:blipFill>
        <p:spPr>
          <a:xfrm>
            <a:off x="0" y="1533427"/>
            <a:ext cx="6103311" cy="3982160"/>
          </a:xfrm>
          <a:prstGeom prst="rect">
            <a:avLst/>
          </a:prstGeom>
        </p:spPr>
      </p:pic>
      <p:pic>
        <p:nvPicPr>
          <p:cNvPr id="7" name="Picture 6">
            <a:extLst>
              <a:ext uri="{FF2B5EF4-FFF2-40B4-BE49-F238E27FC236}">
                <a16:creationId xmlns:a16="http://schemas.microsoft.com/office/drawing/2014/main" id="{E403194A-8B81-4E0F-87ED-825140E68210}"/>
              </a:ext>
            </a:extLst>
          </p:cNvPr>
          <p:cNvPicPr>
            <a:picLocks noChangeAspect="1"/>
          </p:cNvPicPr>
          <p:nvPr/>
        </p:nvPicPr>
        <p:blipFill>
          <a:blip r:embed="rId3"/>
          <a:stretch>
            <a:fillRect/>
          </a:stretch>
        </p:blipFill>
        <p:spPr>
          <a:xfrm>
            <a:off x="5858137" y="1533427"/>
            <a:ext cx="6333864" cy="4153353"/>
          </a:xfrm>
          <a:prstGeom prst="rect">
            <a:avLst/>
          </a:prstGeom>
        </p:spPr>
      </p:pic>
      <p:sp>
        <p:nvSpPr>
          <p:cNvPr id="8" name="TextBox 7">
            <a:extLst>
              <a:ext uri="{FF2B5EF4-FFF2-40B4-BE49-F238E27FC236}">
                <a16:creationId xmlns:a16="http://schemas.microsoft.com/office/drawing/2014/main" id="{E56A9F42-DC4E-4FB7-A81D-E5387CD0CACF}"/>
              </a:ext>
            </a:extLst>
          </p:cNvPr>
          <p:cNvSpPr txBox="1"/>
          <p:nvPr/>
        </p:nvSpPr>
        <p:spPr>
          <a:xfrm>
            <a:off x="9335589" y="5686780"/>
            <a:ext cx="2473234" cy="307777"/>
          </a:xfrm>
          <a:prstGeom prst="rect">
            <a:avLst/>
          </a:prstGeom>
          <a:noFill/>
        </p:spPr>
        <p:txBody>
          <a:bodyPr wrap="square" rtlCol="0">
            <a:spAutoFit/>
          </a:bodyPr>
          <a:lstStyle/>
          <a:p>
            <a:r>
              <a:rPr lang="en-US" dirty="0"/>
              <a:t>Angrist et al 2021</a:t>
            </a:r>
          </a:p>
        </p:txBody>
      </p:sp>
    </p:spTree>
    <p:extLst>
      <p:ext uri="{BB962C8B-B14F-4D97-AF65-F5344CB8AC3E}">
        <p14:creationId xmlns:p14="http://schemas.microsoft.com/office/powerpoint/2010/main" val="427804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5E91-2654-45E9-BA8A-3C603D42CA39}"/>
              </a:ext>
            </a:extLst>
          </p:cNvPr>
          <p:cNvSpPr>
            <a:spLocks noGrp="1"/>
          </p:cNvSpPr>
          <p:nvPr>
            <p:ph type="title"/>
          </p:nvPr>
        </p:nvSpPr>
        <p:spPr/>
        <p:txBody>
          <a:bodyPr/>
          <a:lstStyle/>
          <a:p>
            <a:r>
              <a:rPr lang="en-US" dirty="0"/>
              <a:t>Challenges in doing cost-effectiveness</a:t>
            </a:r>
          </a:p>
        </p:txBody>
      </p:sp>
      <p:sp>
        <p:nvSpPr>
          <p:cNvPr id="3" name="Text Placeholder 2">
            <a:extLst>
              <a:ext uri="{FF2B5EF4-FFF2-40B4-BE49-F238E27FC236}">
                <a16:creationId xmlns:a16="http://schemas.microsoft.com/office/drawing/2014/main" id="{A3B7D182-8ED0-40F5-9245-0F7A8C35F54B}"/>
              </a:ext>
            </a:extLst>
          </p:cNvPr>
          <p:cNvSpPr>
            <a:spLocks noGrp="1"/>
          </p:cNvSpPr>
          <p:nvPr>
            <p:ph type="body" idx="1"/>
          </p:nvPr>
        </p:nvSpPr>
        <p:spPr>
          <a:xfrm>
            <a:off x="714103" y="1212669"/>
            <a:ext cx="11234057" cy="4595948"/>
          </a:xfrm>
        </p:spPr>
        <p:txBody>
          <a:bodyPr/>
          <a:lstStyle/>
          <a:p>
            <a:r>
              <a:rPr lang="en-US" sz="2000" dirty="0"/>
              <a:t>Collect cost data at the time, always hard to recover costs after the event</a:t>
            </a:r>
          </a:p>
          <a:p>
            <a:pPr marL="114300" indent="0">
              <a:buNone/>
            </a:pPr>
            <a:endParaRPr lang="en-US" sz="600" dirty="0"/>
          </a:p>
          <a:p>
            <a:r>
              <a:rPr lang="en-US" sz="2000" dirty="0"/>
              <a:t>Cost-effectiveness from whose perspective?</a:t>
            </a:r>
          </a:p>
          <a:p>
            <a:pPr lvl="1"/>
            <a:r>
              <a:rPr lang="en-US" sz="2000" dirty="0"/>
              <a:t>To the government, ministry, society, donor? </a:t>
            </a:r>
          </a:p>
          <a:p>
            <a:pPr lvl="1"/>
            <a:r>
              <a:rPr lang="en-US" sz="2000" dirty="0"/>
              <a:t>Answer influences choices on how to do the analysis </a:t>
            </a:r>
            <a:r>
              <a:rPr lang="en-US" sz="2000" dirty="0" err="1"/>
              <a:t>eg</a:t>
            </a:r>
            <a:r>
              <a:rPr lang="en-US" sz="2000" dirty="0"/>
              <a:t> whether to include participant time cost</a:t>
            </a:r>
          </a:p>
          <a:p>
            <a:pPr marL="571500" lvl="1" indent="0">
              <a:buNone/>
            </a:pPr>
            <a:endParaRPr lang="en-US" sz="600" dirty="0"/>
          </a:p>
          <a:p>
            <a:r>
              <a:rPr lang="en-US" sz="2000" dirty="0"/>
              <a:t>Be comprehensive in measuring costs</a:t>
            </a:r>
          </a:p>
          <a:p>
            <a:pPr lvl="1"/>
            <a:r>
              <a:rPr lang="en-US" sz="2000" dirty="0"/>
              <a:t>Participant and govt costs: </a:t>
            </a:r>
            <a:r>
              <a:rPr lang="en-US" sz="2000" dirty="0" err="1"/>
              <a:t>eg</a:t>
            </a:r>
            <a:r>
              <a:rPr lang="en-US" sz="2000" dirty="0"/>
              <a:t> increasing contraception use increases costs to govt</a:t>
            </a:r>
          </a:p>
          <a:p>
            <a:pPr lvl="1"/>
            <a:r>
              <a:rPr lang="en-US" sz="2000" dirty="0"/>
              <a:t>Value donations, headquarter staff time (look at IRC and JPAL checklists)</a:t>
            </a:r>
          </a:p>
          <a:p>
            <a:endParaRPr lang="en-US" sz="400" dirty="0"/>
          </a:p>
          <a:p>
            <a:r>
              <a:rPr lang="en-US" sz="2000" dirty="0"/>
              <a:t>Q: What exchange rate to use? PPP or market rate?</a:t>
            </a:r>
          </a:p>
          <a:p>
            <a:pPr lvl="1"/>
            <a:r>
              <a:rPr lang="en-US" sz="2000" dirty="0"/>
              <a:t>PPP helps adjust goods basket across countries, but opportunity cost for donor requires market exchange rate</a:t>
            </a:r>
          </a:p>
          <a:p>
            <a:endParaRPr lang="en-US" dirty="0"/>
          </a:p>
          <a:p>
            <a:endParaRPr lang="en-US" dirty="0"/>
          </a:p>
        </p:txBody>
      </p:sp>
    </p:spTree>
    <p:extLst>
      <p:ext uri="{BB962C8B-B14F-4D97-AF65-F5344CB8AC3E}">
        <p14:creationId xmlns:p14="http://schemas.microsoft.com/office/powerpoint/2010/main" val="11247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5E91-2654-45E9-BA8A-3C603D42CA39}"/>
              </a:ext>
            </a:extLst>
          </p:cNvPr>
          <p:cNvSpPr>
            <a:spLocks noGrp="1"/>
          </p:cNvSpPr>
          <p:nvPr>
            <p:ph type="title"/>
          </p:nvPr>
        </p:nvSpPr>
        <p:spPr/>
        <p:txBody>
          <a:bodyPr/>
          <a:lstStyle/>
          <a:p>
            <a:r>
              <a:rPr lang="en-US" dirty="0"/>
              <a:t>Challenges in doing cost-effectiveness</a:t>
            </a:r>
          </a:p>
        </p:txBody>
      </p:sp>
      <p:sp>
        <p:nvSpPr>
          <p:cNvPr id="3" name="Text Placeholder 2">
            <a:extLst>
              <a:ext uri="{FF2B5EF4-FFF2-40B4-BE49-F238E27FC236}">
                <a16:creationId xmlns:a16="http://schemas.microsoft.com/office/drawing/2014/main" id="{A3B7D182-8ED0-40F5-9245-0F7A8C35F54B}"/>
              </a:ext>
            </a:extLst>
          </p:cNvPr>
          <p:cNvSpPr>
            <a:spLocks noGrp="1"/>
          </p:cNvSpPr>
          <p:nvPr>
            <p:ph type="body" idx="1"/>
          </p:nvPr>
        </p:nvSpPr>
        <p:spPr>
          <a:xfrm>
            <a:off x="612647" y="1212669"/>
            <a:ext cx="11579353" cy="4778828"/>
          </a:xfrm>
        </p:spPr>
        <p:txBody>
          <a:bodyPr/>
          <a:lstStyle/>
          <a:p>
            <a:pPr marL="571500" lvl="1" indent="0">
              <a:buNone/>
            </a:pPr>
            <a:endParaRPr lang="en-US" sz="400" dirty="0"/>
          </a:p>
          <a:p>
            <a:r>
              <a:rPr lang="en-US" sz="2000" dirty="0"/>
              <a:t>What discount rate to use? Depends on our question</a:t>
            </a:r>
          </a:p>
          <a:p>
            <a:pPr lvl="1"/>
            <a:r>
              <a:rPr lang="en-US" sz="2000" dirty="0"/>
              <a:t>Trading off two programs different profile of benefits use Social Time Preference, </a:t>
            </a:r>
          </a:p>
          <a:p>
            <a:pPr lvl="1"/>
            <a:r>
              <a:rPr lang="en-US" sz="2000" dirty="0"/>
              <a:t>different profile of costs use donors borrowing costs (note rarely makes much difference)</a:t>
            </a:r>
          </a:p>
          <a:p>
            <a:pPr marL="571500" lvl="1" indent="0">
              <a:buNone/>
            </a:pPr>
            <a:endParaRPr lang="en-US" sz="400" dirty="0"/>
          </a:p>
          <a:p>
            <a:r>
              <a:rPr lang="en-US" sz="2000" dirty="0"/>
              <a:t>How do we treat transfers?</a:t>
            </a:r>
          </a:p>
          <a:p>
            <a:pPr lvl="1"/>
            <a:r>
              <a:rPr lang="en-US" sz="2000" dirty="0"/>
              <a:t>Not an economic cost to society, but govts face budget constrains, could discount transfer by distortion cost of taxes</a:t>
            </a:r>
          </a:p>
          <a:p>
            <a:endParaRPr lang="en-US" sz="400" dirty="0"/>
          </a:p>
          <a:p>
            <a:r>
              <a:rPr lang="en-US" sz="2000" dirty="0"/>
              <a:t>Is it valid to do comparative cost-effectiveness across countries? Q: What are the issues?</a:t>
            </a:r>
          </a:p>
          <a:p>
            <a:pPr lvl="1"/>
            <a:r>
              <a:rPr lang="en-US" sz="2000" dirty="0"/>
              <a:t>Effectiveness may vary across countries</a:t>
            </a:r>
          </a:p>
          <a:p>
            <a:pPr lvl="1"/>
            <a:r>
              <a:rPr lang="en-US" sz="2000" dirty="0"/>
              <a:t>Relative costs might vary a lot across countries</a:t>
            </a:r>
          </a:p>
          <a:p>
            <a:pPr lvl="1"/>
            <a:r>
              <a:rPr lang="en-US" sz="2000" dirty="0"/>
              <a:t>Sensitivity analysis tell us what cost-effectiveness is sensitive to—</a:t>
            </a:r>
            <a:r>
              <a:rPr lang="en-US" sz="2000" dirty="0" err="1"/>
              <a:t>eg</a:t>
            </a:r>
            <a:r>
              <a:rPr lang="en-US" sz="2000" dirty="0"/>
              <a:t> population density</a:t>
            </a:r>
          </a:p>
          <a:p>
            <a:pPr lvl="1"/>
            <a:r>
              <a:rPr lang="en-US" sz="2000" dirty="0"/>
              <a:t>Often relative cost-effectiveness is so different not very sensitive to different assumptions</a:t>
            </a:r>
          </a:p>
          <a:p>
            <a:pPr lvl="1"/>
            <a:endParaRPr lang="en-US" sz="2000" dirty="0"/>
          </a:p>
          <a:p>
            <a:pPr lvl="1"/>
            <a:endParaRPr lang="en-US" sz="2000" dirty="0"/>
          </a:p>
          <a:p>
            <a:endParaRPr lang="en-US" sz="2000" dirty="0"/>
          </a:p>
          <a:p>
            <a:pPr lvl="1"/>
            <a:endParaRPr lang="en-US" sz="2000" dirty="0"/>
          </a:p>
          <a:p>
            <a:endParaRPr lang="en-US" dirty="0"/>
          </a:p>
          <a:p>
            <a:endParaRPr lang="en-US" dirty="0"/>
          </a:p>
        </p:txBody>
      </p:sp>
    </p:spTree>
    <p:extLst>
      <p:ext uri="{BB962C8B-B14F-4D97-AF65-F5344CB8AC3E}">
        <p14:creationId xmlns:p14="http://schemas.microsoft.com/office/powerpoint/2010/main" val="3855439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1F1A-EB98-46C9-971A-64A3A256B64F}"/>
              </a:ext>
            </a:extLst>
          </p:cNvPr>
          <p:cNvSpPr>
            <a:spLocks noGrp="1"/>
          </p:cNvSpPr>
          <p:nvPr>
            <p:ph type="title"/>
          </p:nvPr>
        </p:nvSpPr>
        <p:spPr/>
        <p:txBody>
          <a:bodyPr/>
          <a:lstStyle/>
          <a:p>
            <a:r>
              <a:rPr lang="en-US" dirty="0"/>
              <a:t>Cost-benefit analysis</a:t>
            </a:r>
          </a:p>
        </p:txBody>
      </p:sp>
      <p:sp>
        <p:nvSpPr>
          <p:cNvPr id="3" name="Text Placeholder 2">
            <a:extLst>
              <a:ext uri="{FF2B5EF4-FFF2-40B4-BE49-F238E27FC236}">
                <a16:creationId xmlns:a16="http://schemas.microsoft.com/office/drawing/2014/main" id="{4BCCE94C-CFF5-4DBD-8C52-FAEA1A0B4F59}"/>
              </a:ext>
            </a:extLst>
          </p:cNvPr>
          <p:cNvSpPr>
            <a:spLocks noGrp="1"/>
          </p:cNvSpPr>
          <p:nvPr>
            <p:ph type="body" idx="1"/>
          </p:nvPr>
        </p:nvSpPr>
        <p:spPr>
          <a:xfrm>
            <a:off x="612648" y="1437920"/>
            <a:ext cx="10377569" cy="4231360"/>
          </a:xfrm>
        </p:spPr>
        <p:txBody>
          <a:bodyPr/>
          <a:lstStyle/>
          <a:p>
            <a:r>
              <a:rPr lang="en-US" dirty="0"/>
              <a:t>Cost-effectiveness is helpful for a Ministry of Health to know what to prioritize, does not help donor who wants to know what sector to prioritize or which program to fund across sectors</a:t>
            </a:r>
          </a:p>
          <a:p>
            <a:pPr marL="114300" indent="0">
              <a:buNone/>
            </a:pPr>
            <a:endParaRPr lang="en-US" sz="400" dirty="0"/>
          </a:p>
          <a:p>
            <a:r>
              <a:rPr lang="en-US" dirty="0"/>
              <a:t>Cost-benefit puts all outcomes on same basis (usually money) to enable comparisons across outcomes</a:t>
            </a:r>
          </a:p>
          <a:p>
            <a:pPr marL="114300" indent="0">
              <a:buNone/>
            </a:pPr>
            <a:endParaRPr lang="en-US" sz="400" dirty="0"/>
          </a:p>
          <a:p>
            <a:r>
              <a:rPr lang="en-US" dirty="0"/>
              <a:t>Challenge is valuing say life saved vs more autonomy for women</a:t>
            </a:r>
          </a:p>
          <a:p>
            <a:pPr marL="114300" indent="0">
              <a:buNone/>
            </a:pPr>
            <a:endParaRPr lang="en-US" sz="400" dirty="0"/>
          </a:p>
          <a:p>
            <a:r>
              <a:rPr lang="en-US" dirty="0"/>
              <a:t>Reveal preference can be used to value (</a:t>
            </a:r>
            <a:r>
              <a:rPr lang="en-US" dirty="0" err="1"/>
              <a:t>eg</a:t>
            </a:r>
            <a:r>
              <a:rPr lang="en-US" dirty="0"/>
              <a:t> value of parks from house prices near parks, value of life from choices people make about risky jobs)</a:t>
            </a:r>
          </a:p>
          <a:p>
            <a:pPr lvl="1"/>
            <a:r>
              <a:rPr lang="en-US" dirty="0"/>
              <a:t>Gives higher weight to preference of those with more money, not value of average person</a:t>
            </a:r>
          </a:p>
          <a:p>
            <a:endParaRPr lang="en-US" dirty="0"/>
          </a:p>
          <a:p>
            <a:endParaRPr lang="en-US" dirty="0"/>
          </a:p>
          <a:p>
            <a:endParaRPr lang="en-US" dirty="0"/>
          </a:p>
        </p:txBody>
      </p:sp>
    </p:spTree>
    <p:extLst>
      <p:ext uri="{BB962C8B-B14F-4D97-AF65-F5344CB8AC3E}">
        <p14:creationId xmlns:p14="http://schemas.microsoft.com/office/powerpoint/2010/main" val="144923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1F1A-EB98-46C9-971A-64A3A256B64F}"/>
              </a:ext>
            </a:extLst>
          </p:cNvPr>
          <p:cNvSpPr>
            <a:spLocks noGrp="1"/>
          </p:cNvSpPr>
          <p:nvPr>
            <p:ph type="title"/>
          </p:nvPr>
        </p:nvSpPr>
        <p:spPr/>
        <p:txBody>
          <a:bodyPr/>
          <a:lstStyle/>
          <a:p>
            <a:r>
              <a:rPr lang="en-US" dirty="0"/>
              <a:t>Cost-benefit analysis</a:t>
            </a:r>
          </a:p>
        </p:txBody>
      </p:sp>
      <p:sp>
        <p:nvSpPr>
          <p:cNvPr id="3" name="Text Placeholder 2">
            <a:extLst>
              <a:ext uri="{FF2B5EF4-FFF2-40B4-BE49-F238E27FC236}">
                <a16:creationId xmlns:a16="http://schemas.microsoft.com/office/drawing/2014/main" id="{4BCCE94C-CFF5-4DBD-8C52-FAEA1A0B4F59}"/>
              </a:ext>
            </a:extLst>
          </p:cNvPr>
          <p:cNvSpPr>
            <a:spLocks noGrp="1"/>
          </p:cNvSpPr>
          <p:nvPr>
            <p:ph type="body" idx="1"/>
          </p:nvPr>
        </p:nvSpPr>
        <p:spPr>
          <a:xfrm>
            <a:off x="612648" y="1437920"/>
            <a:ext cx="10972800" cy="3982160"/>
          </a:xfrm>
        </p:spPr>
        <p:txBody>
          <a:bodyPr/>
          <a:lstStyle/>
          <a:p>
            <a:r>
              <a:rPr lang="en-US" dirty="0"/>
              <a:t>Where data on future income (</a:t>
            </a:r>
            <a:r>
              <a:rPr lang="en-US" dirty="0" err="1"/>
              <a:t>eg</a:t>
            </a:r>
            <a:r>
              <a:rPr lang="en-US" dirty="0"/>
              <a:t> case of education) this can be used to value good</a:t>
            </a:r>
          </a:p>
          <a:p>
            <a:pPr lvl="1"/>
            <a:r>
              <a:rPr lang="en-US" dirty="0"/>
              <a:t>But assumes no intrinsic value</a:t>
            </a:r>
          </a:p>
          <a:p>
            <a:pPr marL="571500" lvl="1" indent="0">
              <a:buNone/>
            </a:pPr>
            <a:endParaRPr lang="en-US" sz="400" dirty="0"/>
          </a:p>
          <a:p>
            <a:r>
              <a:rPr lang="en-US" dirty="0"/>
              <a:t>Good for making explicit assumptions which are otherwise implicit</a:t>
            </a:r>
          </a:p>
          <a:p>
            <a:pPr marL="114300" indent="0">
              <a:buNone/>
            </a:pPr>
            <a:endParaRPr lang="en-US" sz="400" dirty="0"/>
          </a:p>
          <a:p>
            <a:r>
              <a:rPr lang="en-US" dirty="0"/>
              <a:t>But error bands around preference weights often swamp carefully estimated impacts</a:t>
            </a:r>
          </a:p>
          <a:p>
            <a:pPr marL="114300" indent="0">
              <a:buNone/>
            </a:pPr>
            <a:endParaRPr lang="en-US" sz="400" dirty="0"/>
          </a:p>
          <a:p>
            <a:r>
              <a:rPr lang="en-US" dirty="0"/>
              <a:t>Try and include cost-effectiveness when cost data, only do cost-benefit when relatively simple assumptions</a:t>
            </a:r>
          </a:p>
          <a:p>
            <a:endParaRPr lang="en-US" dirty="0"/>
          </a:p>
          <a:p>
            <a:endParaRPr lang="en-US" dirty="0"/>
          </a:p>
          <a:p>
            <a:endParaRPr lang="en-US" dirty="0"/>
          </a:p>
        </p:txBody>
      </p:sp>
    </p:spTree>
    <p:extLst>
      <p:ext uri="{BB962C8B-B14F-4D97-AF65-F5344CB8AC3E}">
        <p14:creationId xmlns:p14="http://schemas.microsoft.com/office/powerpoint/2010/main" val="31836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93B7-06A4-43F6-977D-313299F19A53}"/>
              </a:ext>
            </a:extLst>
          </p:cNvPr>
          <p:cNvSpPr>
            <a:spLocks noGrp="1"/>
          </p:cNvSpPr>
          <p:nvPr>
            <p:ph type="title"/>
          </p:nvPr>
        </p:nvSpPr>
        <p:spPr/>
        <p:txBody>
          <a:bodyPr/>
          <a:lstStyle/>
          <a:p>
            <a:r>
              <a:rPr lang="en-US"/>
              <a:t>Overview</a:t>
            </a:r>
          </a:p>
        </p:txBody>
      </p:sp>
      <p:sp>
        <p:nvSpPr>
          <p:cNvPr id="3" name="Text Placeholder 2">
            <a:extLst>
              <a:ext uri="{FF2B5EF4-FFF2-40B4-BE49-F238E27FC236}">
                <a16:creationId xmlns:a16="http://schemas.microsoft.com/office/drawing/2014/main" id="{D34C5107-9344-4D43-AFFF-EB99A7A5B0A5}"/>
              </a:ext>
            </a:extLst>
          </p:cNvPr>
          <p:cNvSpPr>
            <a:spLocks noGrp="1"/>
          </p:cNvSpPr>
          <p:nvPr>
            <p:ph type="body" idx="1"/>
          </p:nvPr>
        </p:nvSpPr>
        <p:spPr>
          <a:xfrm>
            <a:off x="612648" y="1445623"/>
            <a:ext cx="10972800" cy="4241157"/>
          </a:xfrm>
        </p:spPr>
        <p:txBody>
          <a:bodyPr/>
          <a:lstStyle/>
          <a:p>
            <a:r>
              <a:rPr lang="en-US" sz="2400" dirty="0"/>
              <a:t>Replication crisis?</a:t>
            </a:r>
          </a:p>
          <a:p>
            <a:pPr lvl="1"/>
            <a:r>
              <a:rPr lang="en-US" sz="2400" dirty="0"/>
              <a:t>Possible causes and evidence</a:t>
            </a:r>
          </a:p>
          <a:p>
            <a:pPr marL="571500" lvl="1" indent="0">
              <a:buNone/>
            </a:pPr>
            <a:endParaRPr lang="en-US" sz="400" dirty="0"/>
          </a:p>
          <a:p>
            <a:r>
              <a:rPr lang="en-US" sz="2400" dirty="0"/>
              <a:t>Preregistration</a:t>
            </a:r>
          </a:p>
          <a:p>
            <a:pPr marL="114300" indent="0">
              <a:buNone/>
            </a:pPr>
            <a:endParaRPr lang="en-US" sz="400" dirty="0"/>
          </a:p>
          <a:p>
            <a:r>
              <a:rPr lang="en-US" sz="2400" dirty="0" err="1"/>
              <a:t>Preanalysis</a:t>
            </a:r>
            <a:r>
              <a:rPr lang="en-US" sz="2400" dirty="0"/>
              <a:t> plans</a:t>
            </a:r>
          </a:p>
          <a:p>
            <a:pPr lvl="1"/>
            <a:r>
              <a:rPr lang="en-US" sz="2400" dirty="0"/>
              <a:t>When to do one, when </a:t>
            </a:r>
            <a:r>
              <a:rPr lang="en-US" sz="2400"/>
              <a:t>not to</a:t>
            </a:r>
          </a:p>
          <a:p>
            <a:pPr marL="571500" lvl="1" indent="0">
              <a:buNone/>
            </a:pPr>
            <a:endParaRPr lang="en-US" sz="400" dirty="0"/>
          </a:p>
          <a:p>
            <a:r>
              <a:rPr lang="en-US" sz="2400" dirty="0"/>
              <a:t>Cost-effectiveness vs cost benefit</a:t>
            </a:r>
          </a:p>
          <a:p>
            <a:endParaRPr lang="en-US" sz="2400" dirty="0"/>
          </a:p>
        </p:txBody>
      </p:sp>
    </p:spTree>
    <p:extLst>
      <p:ext uri="{BB962C8B-B14F-4D97-AF65-F5344CB8AC3E}">
        <p14:creationId xmlns:p14="http://schemas.microsoft.com/office/powerpoint/2010/main" val="340111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47C6-BE0A-445B-BF55-CA8578450EAD}"/>
              </a:ext>
            </a:extLst>
          </p:cNvPr>
          <p:cNvSpPr>
            <a:spLocks noGrp="1"/>
          </p:cNvSpPr>
          <p:nvPr>
            <p:ph type="title"/>
          </p:nvPr>
        </p:nvSpPr>
        <p:spPr/>
        <p:txBody>
          <a:bodyPr/>
          <a:lstStyle/>
          <a:p>
            <a:r>
              <a:rPr lang="en-US" dirty="0"/>
              <a:t>Replication crisis (?)</a:t>
            </a:r>
          </a:p>
        </p:txBody>
      </p:sp>
      <p:sp>
        <p:nvSpPr>
          <p:cNvPr id="3" name="Text Placeholder 2">
            <a:extLst>
              <a:ext uri="{FF2B5EF4-FFF2-40B4-BE49-F238E27FC236}">
                <a16:creationId xmlns:a16="http://schemas.microsoft.com/office/drawing/2014/main" id="{5C99C088-E100-4574-9B7D-92BA3734E09A}"/>
              </a:ext>
            </a:extLst>
          </p:cNvPr>
          <p:cNvSpPr>
            <a:spLocks noGrp="1"/>
          </p:cNvSpPr>
          <p:nvPr>
            <p:ph type="body" idx="1"/>
          </p:nvPr>
        </p:nvSpPr>
        <p:spPr>
          <a:xfrm>
            <a:off x="523782" y="1420427"/>
            <a:ext cx="7173157" cy="4509856"/>
          </a:xfrm>
        </p:spPr>
        <p:txBody>
          <a:bodyPr/>
          <a:lstStyle/>
          <a:p>
            <a:r>
              <a:rPr lang="en-US"/>
              <a:t>Concern about failure to be able to replicate studies in psychology and bias in medical studies</a:t>
            </a:r>
          </a:p>
          <a:p>
            <a:pPr lvl="1"/>
            <a:r>
              <a:rPr lang="en-US"/>
              <a:t>Open Science Collaboration 2015 sought to replicate 100 papers from top psych journals. Mean effect of replications was half that of originals</a:t>
            </a:r>
          </a:p>
          <a:p>
            <a:pPr lvl="1"/>
            <a:r>
              <a:rPr lang="en-US"/>
              <a:t>Medical studies funded by for profit sources more likely to have +</a:t>
            </a:r>
            <a:r>
              <a:rPr lang="en-US" err="1"/>
              <a:t>ve</a:t>
            </a:r>
            <a:r>
              <a:rPr lang="en-US"/>
              <a:t> effects than nonprofit research</a:t>
            </a:r>
          </a:p>
          <a:p>
            <a:r>
              <a:rPr lang="en-US"/>
              <a:t>Several possible explanations</a:t>
            </a:r>
          </a:p>
          <a:p>
            <a:pPr lvl="1"/>
            <a:r>
              <a:rPr lang="en-US"/>
              <a:t>Fraud</a:t>
            </a:r>
          </a:p>
          <a:p>
            <a:pPr lvl="1"/>
            <a:r>
              <a:rPr lang="en-US"/>
              <a:t>Replication misses key details, not enough information in initial study</a:t>
            </a:r>
          </a:p>
          <a:p>
            <a:pPr lvl="1"/>
            <a:r>
              <a:rPr lang="en-US"/>
              <a:t>File draw problem: Q what is it?</a:t>
            </a:r>
          </a:p>
          <a:p>
            <a:pPr marL="571500" lvl="1" indent="0">
              <a:buNone/>
            </a:pPr>
            <a:r>
              <a:rPr lang="en-US"/>
              <a:t>A. Studies with significant effects more likely to be published</a:t>
            </a:r>
          </a:p>
          <a:p>
            <a:pPr lvl="1"/>
            <a:r>
              <a:rPr lang="en-US"/>
              <a:t>P-hacking: A. pick specification or subgroup with sign effect</a:t>
            </a:r>
          </a:p>
          <a:p>
            <a:pPr lvl="1"/>
            <a:endParaRPr lang="en-US"/>
          </a:p>
        </p:txBody>
      </p:sp>
      <p:pic>
        <p:nvPicPr>
          <p:cNvPr id="5" name="Picture 4">
            <a:extLst>
              <a:ext uri="{FF2B5EF4-FFF2-40B4-BE49-F238E27FC236}">
                <a16:creationId xmlns:a16="http://schemas.microsoft.com/office/drawing/2014/main" id="{50C12468-9225-4BEF-A9DD-C16AA3DE1F04}"/>
              </a:ext>
            </a:extLst>
          </p:cNvPr>
          <p:cNvPicPr>
            <a:picLocks noChangeAspect="1"/>
          </p:cNvPicPr>
          <p:nvPr/>
        </p:nvPicPr>
        <p:blipFill>
          <a:blip r:embed="rId2"/>
          <a:stretch>
            <a:fillRect/>
          </a:stretch>
        </p:blipFill>
        <p:spPr>
          <a:xfrm>
            <a:off x="7564537" y="1842094"/>
            <a:ext cx="4320362" cy="3298100"/>
          </a:xfrm>
          <a:prstGeom prst="rect">
            <a:avLst/>
          </a:prstGeom>
        </p:spPr>
      </p:pic>
    </p:spTree>
    <p:extLst>
      <p:ext uri="{BB962C8B-B14F-4D97-AF65-F5344CB8AC3E}">
        <p14:creationId xmlns:p14="http://schemas.microsoft.com/office/powerpoint/2010/main" val="16927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7828-8AA2-49CC-ACE6-91A94D4446D2}"/>
              </a:ext>
            </a:extLst>
          </p:cNvPr>
          <p:cNvSpPr>
            <a:spLocks noGrp="1"/>
          </p:cNvSpPr>
          <p:nvPr>
            <p:ph type="title"/>
          </p:nvPr>
        </p:nvSpPr>
        <p:spPr/>
        <p:txBody>
          <a:bodyPr/>
          <a:lstStyle/>
          <a:p>
            <a:r>
              <a:rPr lang="en-US"/>
              <a:t>What do we mean by “failure to replicate”</a:t>
            </a:r>
          </a:p>
        </p:txBody>
      </p:sp>
      <p:sp>
        <p:nvSpPr>
          <p:cNvPr id="3" name="Text Placeholder 2">
            <a:extLst>
              <a:ext uri="{FF2B5EF4-FFF2-40B4-BE49-F238E27FC236}">
                <a16:creationId xmlns:a16="http://schemas.microsoft.com/office/drawing/2014/main" id="{1A1B651D-A907-40FA-8747-4B4DC796E253}"/>
              </a:ext>
            </a:extLst>
          </p:cNvPr>
          <p:cNvSpPr>
            <a:spLocks noGrp="1"/>
          </p:cNvSpPr>
          <p:nvPr>
            <p:ph type="body" idx="1"/>
          </p:nvPr>
        </p:nvSpPr>
        <p:spPr>
          <a:xfrm>
            <a:off x="612648" y="1518188"/>
            <a:ext cx="5483352" cy="4065865"/>
          </a:xfrm>
        </p:spPr>
        <p:txBody>
          <a:bodyPr/>
          <a:lstStyle/>
          <a:p>
            <a:pPr marL="114300" indent="0">
              <a:buNone/>
            </a:pPr>
            <a:r>
              <a:rPr lang="en-US" u="sng"/>
              <a:t>Replication</a:t>
            </a:r>
          </a:p>
          <a:p>
            <a:r>
              <a:rPr lang="en-US"/>
              <a:t>Same data, same specification, different result</a:t>
            </a:r>
          </a:p>
          <a:p>
            <a:pPr lvl="1"/>
            <a:r>
              <a:rPr lang="en-US" err="1"/>
              <a:t>Eg</a:t>
            </a:r>
            <a:r>
              <a:rPr lang="en-US"/>
              <a:t> error in code</a:t>
            </a:r>
          </a:p>
          <a:p>
            <a:r>
              <a:rPr lang="en-US"/>
              <a:t>Same data, same specification, cant replicate because not enough information</a:t>
            </a:r>
          </a:p>
          <a:p>
            <a:pPr marL="114300" indent="0">
              <a:buNone/>
            </a:pPr>
            <a:r>
              <a:rPr lang="en-US" u="sng"/>
              <a:t>Robustness</a:t>
            </a:r>
          </a:p>
          <a:p>
            <a:r>
              <a:rPr lang="en-US"/>
              <a:t>Same data, different specification (not robust)</a:t>
            </a:r>
          </a:p>
          <a:p>
            <a:pPr marL="114300" indent="0">
              <a:buNone/>
            </a:pPr>
            <a:r>
              <a:rPr lang="en-US" u="sng"/>
              <a:t>Generalizability</a:t>
            </a:r>
            <a:r>
              <a:rPr lang="en-US"/>
              <a:t> </a:t>
            </a:r>
          </a:p>
          <a:p>
            <a:r>
              <a:rPr lang="en-US"/>
              <a:t>Same specification, different location</a:t>
            </a:r>
          </a:p>
          <a:p>
            <a:pPr marL="114300" indent="0">
              <a:buNone/>
            </a:pPr>
            <a:r>
              <a:rPr lang="en-US" u="sng"/>
              <a:t>Replication (in psych) or generalizability?</a:t>
            </a:r>
          </a:p>
          <a:p>
            <a:r>
              <a:rPr lang="en-US"/>
              <a:t>Same specification, same location, different sample</a:t>
            </a:r>
          </a:p>
          <a:p>
            <a:r>
              <a:rPr lang="en-US"/>
              <a:t>Can we be sure the intervention is the same?</a:t>
            </a:r>
          </a:p>
          <a:p>
            <a:endParaRPr lang="en-US"/>
          </a:p>
        </p:txBody>
      </p:sp>
      <p:pic>
        <p:nvPicPr>
          <p:cNvPr id="5" name="Picture 4">
            <a:extLst>
              <a:ext uri="{FF2B5EF4-FFF2-40B4-BE49-F238E27FC236}">
                <a16:creationId xmlns:a16="http://schemas.microsoft.com/office/drawing/2014/main" id="{8EB958D9-C329-4A90-BBC6-A9B5A428DE4F}"/>
              </a:ext>
            </a:extLst>
          </p:cNvPr>
          <p:cNvPicPr>
            <a:picLocks noChangeAspect="1"/>
          </p:cNvPicPr>
          <p:nvPr/>
        </p:nvPicPr>
        <p:blipFill>
          <a:blip r:embed="rId2"/>
          <a:stretch>
            <a:fillRect/>
          </a:stretch>
        </p:blipFill>
        <p:spPr>
          <a:xfrm>
            <a:off x="6409677" y="2007205"/>
            <a:ext cx="5592785" cy="2843589"/>
          </a:xfrm>
          <a:prstGeom prst="rect">
            <a:avLst/>
          </a:prstGeom>
        </p:spPr>
      </p:pic>
      <p:sp>
        <p:nvSpPr>
          <p:cNvPr id="6" name="TextBox 5">
            <a:extLst>
              <a:ext uri="{FF2B5EF4-FFF2-40B4-BE49-F238E27FC236}">
                <a16:creationId xmlns:a16="http://schemas.microsoft.com/office/drawing/2014/main" id="{D1BE60A0-6F86-42BB-871A-D4BE6FA1D405}"/>
              </a:ext>
            </a:extLst>
          </p:cNvPr>
          <p:cNvSpPr txBox="1"/>
          <p:nvPr/>
        </p:nvSpPr>
        <p:spPr>
          <a:xfrm>
            <a:off x="9712171" y="5397623"/>
            <a:ext cx="1997476" cy="307777"/>
          </a:xfrm>
          <a:prstGeom prst="rect">
            <a:avLst/>
          </a:prstGeom>
          <a:noFill/>
        </p:spPr>
        <p:txBody>
          <a:bodyPr wrap="square" rtlCol="0">
            <a:spAutoFit/>
          </a:bodyPr>
          <a:lstStyle/>
          <a:p>
            <a:r>
              <a:rPr lang="en-US"/>
              <a:t>Clemens, 2015</a:t>
            </a:r>
          </a:p>
        </p:txBody>
      </p:sp>
    </p:spTree>
    <p:extLst>
      <p:ext uri="{BB962C8B-B14F-4D97-AF65-F5344CB8AC3E}">
        <p14:creationId xmlns:p14="http://schemas.microsoft.com/office/powerpoint/2010/main" val="3635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6C98-CD67-4F76-ACF9-0BB7F081A0A6}"/>
              </a:ext>
            </a:extLst>
          </p:cNvPr>
          <p:cNvSpPr>
            <a:spLocks noGrp="1"/>
          </p:cNvSpPr>
          <p:nvPr>
            <p:ph type="title"/>
          </p:nvPr>
        </p:nvSpPr>
        <p:spPr/>
        <p:txBody>
          <a:bodyPr/>
          <a:lstStyle/>
          <a:p>
            <a:r>
              <a:rPr lang="en-US" dirty="0"/>
              <a:t>Is there a replication crisis in economics? Or econ RCTs?</a:t>
            </a:r>
          </a:p>
        </p:txBody>
      </p:sp>
      <p:sp>
        <p:nvSpPr>
          <p:cNvPr id="3" name="Text Placeholder 2">
            <a:extLst>
              <a:ext uri="{FF2B5EF4-FFF2-40B4-BE49-F238E27FC236}">
                <a16:creationId xmlns:a16="http://schemas.microsoft.com/office/drawing/2014/main" id="{7134C72F-1972-463C-A88D-38373E920664}"/>
              </a:ext>
            </a:extLst>
          </p:cNvPr>
          <p:cNvSpPr>
            <a:spLocks noGrp="1"/>
          </p:cNvSpPr>
          <p:nvPr>
            <p:ph type="body" idx="1"/>
          </p:nvPr>
        </p:nvSpPr>
        <p:spPr>
          <a:xfrm>
            <a:off x="612648" y="1704620"/>
            <a:ext cx="6252268" cy="4018468"/>
          </a:xfrm>
        </p:spPr>
        <p:txBody>
          <a:bodyPr/>
          <a:lstStyle/>
          <a:p>
            <a:r>
              <a:rPr lang="en-US" dirty="0"/>
              <a:t>Distribution of significance levels by method in top econ papers (less bunching in RCTs, Brodeur et al 2020)</a:t>
            </a:r>
          </a:p>
          <a:p>
            <a:pPr marL="114300" indent="0">
              <a:buNone/>
            </a:pPr>
            <a:endParaRPr lang="en-US" sz="400" dirty="0"/>
          </a:p>
          <a:p>
            <a:r>
              <a:rPr lang="en-US" dirty="0" err="1"/>
              <a:t>Olken</a:t>
            </a:r>
            <a:r>
              <a:rPr lang="en-US" dirty="0"/>
              <a:t> calculates even for non RCTs, only a few papers would need to be manipulated small amount to get this result—instead of rejecting null in 95% of cases (where null is correct) we are rejecting it in 92.75% of cases)</a:t>
            </a:r>
          </a:p>
          <a:p>
            <a:r>
              <a:rPr lang="en-US" dirty="0" err="1">
                <a:solidFill>
                  <a:schemeClr val="tx1"/>
                </a:solidFill>
                <a:latin typeface="Lato" panose="020B0604020202020204" pitchFamily="34" charset="0"/>
              </a:rPr>
              <a:t>Simonsohn</a:t>
            </a:r>
            <a:r>
              <a:rPr lang="en-US" dirty="0">
                <a:solidFill>
                  <a:schemeClr val="tx1"/>
                </a:solidFill>
                <a:latin typeface="Lato" panose="020B0604020202020204" pitchFamily="34" charset="0"/>
              </a:rPr>
              <a:t> suggests Brodeur test only picks up small manipulations, not publishing the arms that work</a:t>
            </a:r>
          </a:p>
          <a:p>
            <a:r>
              <a:rPr lang="en-US" dirty="0">
                <a:solidFill>
                  <a:schemeClr val="tx1"/>
                </a:solidFill>
                <a:latin typeface="Lato" panose="020B0604020202020204" pitchFamily="34" charset="0"/>
              </a:rPr>
              <a:t>Not enough info to replicate (</a:t>
            </a:r>
            <a:r>
              <a:rPr lang="en-US" dirty="0"/>
              <a:t>Chang and Li 2015) </a:t>
            </a:r>
          </a:p>
          <a:p>
            <a:pPr lvl="1"/>
            <a:r>
              <a:rPr lang="en-US" dirty="0"/>
              <a:t>only able to “successfully replicate the qualitative findings from 22 of 67 (33%) </a:t>
            </a:r>
            <a:r>
              <a:rPr lang="en-US" dirty="0" err="1"/>
              <a:t>macroecon</a:t>
            </a:r>
            <a:r>
              <a:rPr lang="en-US" dirty="0"/>
              <a:t> papers without contacting authors, replicate 29 of 59 papers (49%) with assistance from the authors.</a:t>
            </a:r>
          </a:p>
          <a:p>
            <a:endParaRPr lang="en-US" dirty="0">
              <a:solidFill>
                <a:schemeClr val="tx1"/>
              </a:solidFill>
              <a:latin typeface="Lato" panose="020B0604020202020204" pitchFamily="34" charset="0"/>
            </a:endParaRPr>
          </a:p>
          <a:p>
            <a:endParaRPr lang="en-US" dirty="0"/>
          </a:p>
          <a:p>
            <a:endParaRPr lang="en-US" dirty="0"/>
          </a:p>
        </p:txBody>
      </p:sp>
      <p:pic>
        <p:nvPicPr>
          <p:cNvPr id="7" name="Picture 6">
            <a:extLst>
              <a:ext uri="{FF2B5EF4-FFF2-40B4-BE49-F238E27FC236}">
                <a16:creationId xmlns:a16="http://schemas.microsoft.com/office/drawing/2014/main" id="{72340F78-EF96-49AF-A519-AF21E5BBCF9E}"/>
              </a:ext>
            </a:extLst>
          </p:cNvPr>
          <p:cNvPicPr>
            <a:picLocks noChangeAspect="1"/>
          </p:cNvPicPr>
          <p:nvPr/>
        </p:nvPicPr>
        <p:blipFill>
          <a:blip r:embed="rId2"/>
          <a:stretch>
            <a:fillRect/>
          </a:stretch>
        </p:blipFill>
        <p:spPr>
          <a:xfrm>
            <a:off x="6864916" y="1580855"/>
            <a:ext cx="4925112" cy="4229690"/>
          </a:xfrm>
          <a:prstGeom prst="rect">
            <a:avLst/>
          </a:prstGeom>
        </p:spPr>
      </p:pic>
      <p:sp>
        <p:nvSpPr>
          <p:cNvPr id="8" name="TextBox 7">
            <a:extLst>
              <a:ext uri="{FF2B5EF4-FFF2-40B4-BE49-F238E27FC236}">
                <a16:creationId xmlns:a16="http://schemas.microsoft.com/office/drawing/2014/main" id="{88D6C820-1F86-452A-AABB-0C319E16BF44}"/>
              </a:ext>
            </a:extLst>
          </p:cNvPr>
          <p:cNvSpPr txBox="1"/>
          <p:nvPr/>
        </p:nvSpPr>
        <p:spPr>
          <a:xfrm>
            <a:off x="9712171" y="5723088"/>
            <a:ext cx="2077857" cy="307777"/>
          </a:xfrm>
          <a:prstGeom prst="rect">
            <a:avLst/>
          </a:prstGeom>
          <a:noFill/>
        </p:spPr>
        <p:txBody>
          <a:bodyPr wrap="square" rtlCol="0">
            <a:spAutoFit/>
          </a:bodyPr>
          <a:lstStyle/>
          <a:p>
            <a:r>
              <a:rPr lang="en-US"/>
              <a:t>Brodeur et al 2020</a:t>
            </a:r>
          </a:p>
        </p:txBody>
      </p:sp>
    </p:spTree>
    <p:extLst>
      <p:ext uri="{BB962C8B-B14F-4D97-AF65-F5344CB8AC3E}">
        <p14:creationId xmlns:p14="http://schemas.microsoft.com/office/powerpoint/2010/main" val="94930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CC7E4F-617E-4E12-8922-E02D047D641D}"/>
              </a:ext>
            </a:extLst>
          </p:cNvPr>
          <p:cNvSpPr>
            <a:spLocks noGrp="1"/>
          </p:cNvSpPr>
          <p:nvPr>
            <p:ph type="body" idx="1"/>
          </p:nvPr>
        </p:nvSpPr>
        <p:spPr/>
        <p:txBody>
          <a:bodyPr/>
          <a:lstStyle/>
          <a:p>
            <a:pPr algn="l" fontAlgn="base"/>
            <a:r>
              <a:rPr lang="en-US" dirty="0"/>
              <a:t>To measure publication bias need to know the number of projects started. Franko et al (2014) use applications to </a:t>
            </a:r>
            <a:r>
              <a:rPr lang="en-US" dirty="0">
                <a:solidFill>
                  <a:srgbClr val="323232"/>
                </a:solidFill>
                <a:latin typeface="+mn-lt"/>
              </a:rPr>
              <a:t>Time-sharing Experiments in the Social Sciences (TESS), where authors apply to run survey experiments and see how many get published: </a:t>
            </a:r>
          </a:p>
          <a:p>
            <a:pPr lvl="1" fontAlgn="base"/>
            <a:r>
              <a:rPr lang="en-US" dirty="0">
                <a:solidFill>
                  <a:srgbClr val="323232"/>
                </a:solidFill>
                <a:latin typeface="+mn-lt"/>
              </a:rPr>
              <a:t>o</a:t>
            </a:r>
            <a:r>
              <a:rPr lang="en-US" b="0" i="0" dirty="0">
                <a:solidFill>
                  <a:srgbClr val="323232"/>
                </a:solidFill>
                <a:effectLst/>
                <a:latin typeface="+mn-lt"/>
              </a:rPr>
              <a:t>nly 48% of the completed studies had been published (contacted other authors)</a:t>
            </a:r>
          </a:p>
          <a:p>
            <a:pPr lvl="1" fontAlgn="base"/>
            <a:r>
              <a:rPr lang="en-US" dirty="0">
                <a:solidFill>
                  <a:srgbClr val="323232"/>
                </a:solidFill>
                <a:latin typeface="+mn-lt"/>
              </a:rPr>
              <a:t>o</a:t>
            </a:r>
            <a:r>
              <a:rPr lang="en-US" b="0" i="0" dirty="0">
                <a:solidFill>
                  <a:srgbClr val="323232"/>
                </a:solidFill>
                <a:effectLst/>
                <a:latin typeface="+mn-lt"/>
              </a:rPr>
              <a:t>f studies with null results, just 20% had appeared in a journal, and 65% had not even been written up. </a:t>
            </a:r>
          </a:p>
          <a:p>
            <a:pPr lvl="1" fontAlgn="base"/>
            <a:r>
              <a:rPr lang="en-US" dirty="0">
                <a:solidFill>
                  <a:srgbClr val="323232"/>
                </a:solidFill>
                <a:latin typeface="+mn-lt"/>
              </a:rPr>
              <a:t>R</a:t>
            </a:r>
            <a:r>
              <a:rPr lang="en-US" b="0" i="0" dirty="0">
                <a:solidFill>
                  <a:srgbClr val="323232"/>
                </a:solidFill>
                <a:effectLst/>
                <a:latin typeface="+mn-lt"/>
              </a:rPr>
              <a:t>oughly 60% of studies with strong results had been published. </a:t>
            </a:r>
          </a:p>
          <a:p>
            <a:pPr marL="571500" lvl="1" indent="0" fontAlgn="base">
              <a:buNone/>
            </a:pPr>
            <a:endParaRPr lang="en-US" sz="400" dirty="0"/>
          </a:p>
          <a:p>
            <a:r>
              <a:rPr lang="en-US" dirty="0"/>
              <a:t>High-profile arguments about whether there were mistakes in data or analysis and the extent to which the conclusion of several important economics studies should be revised including (in chronological order), Hoxby 2000 (comment Rothstein 2005; and response Hoxby 2007); Donohue and Levitt 2001 (comments Foote and Goetz 2005; and response Donohue and Levitt 2006); Reinhart and Rogoff 2010 (comment </a:t>
            </a:r>
            <a:r>
              <a:rPr lang="en-US" dirty="0" err="1"/>
              <a:t>Hurndon</a:t>
            </a:r>
            <a:r>
              <a:rPr lang="en-US" dirty="0"/>
              <a:t>, Ash, and </a:t>
            </a:r>
            <a:r>
              <a:rPr lang="en-US" dirty="0" err="1"/>
              <a:t>Pollin</a:t>
            </a:r>
            <a:r>
              <a:rPr lang="en-US" dirty="0"/>
              <a:t> 2013; and response Rogoff 2013); and Miguel and Kremer 2004 (comment Davey et al. 2015; and response Hicks, Kremer, and Miguel 2015).</a:t>
            </a:r>
          </a:p>
        </p:txBody>
      </p:sp>
      <p:sp>
        <p:nvSpPr>
          <p:cNvPr id="4" name="Title 1">
            <a:extLst>
              <a:ext uri="{FF2B5EF4-FFF2-40B4-BE49-F238E27FC236}">
                <a16:creationId xmlns:a16="http://schemas.microsoft.com/office/drawing/2014/main" id="{32DFA609-4D62-4773-86A6-AA01431A2CC0}"/>
              </a:ext>
            </a:extLst>
          </p:cNvPr>
          <p:cNvSpPr>
            <a:spLocks noGrp="1"/>
          </p:cNvSpPr>
          <p:nvPr>
            <p:ph type="title"/>
          </p:nvPr>
        </p:nvSpPr>
        <p:spPr>
          <a:xfrm>
            <a:off x="612775" y="36513"/>
            <a:ext cx="10972800" cy="941387"/>
          </a:xfrm>
        </p:spPr>
        <p:txBody>
          <a:bodyPr/>
          <a:lstStyle/>
          <a:p>
            <a:r>
              <a:rPr lang="en-US"/>
              <a:t>Is there a replication crisis in economics? Or econ RCTs?</a:t>
            </a:r>
          </a:p>
        </p:txBody>
      </p:sp>
    </p:spTree>
    <p:extLst>
      <p:ext uri="{BB962C8B-B14F-4D97-AF65-F5344CB8AC3E}">
        <p14:creationId xmlns:p14="http://schemas.microsoft.com/office/powerpoint/2010/main" val="218623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608F-27DF-446A-98A0-565D1D99A7F4}"/>
              </a:ext>
            </a:extLst>
          </p:cNvPr>
          <p:cNvSpPr>
            <a:spLocks noGrp="1"/>
          </p:cNvSpPr>
          <p:nvPr>
            <p:ph type="title"/>
          </p:nvPr>
        </p:nvSpPr>
        <p:spPr/>
        <p:txBody>
          <a:bodyPr/>
          <a:lstStyle/>
          <a:p>
            <a:r>
              <a:rPr lang="en-US" dirty="0"/>
              <a:t>Biases in replication studies</a:t>
            </a:r>
          </a:p>
        </p:txBody>
      </p:sp>
      <p:sp>
        <p:nvSpPr>
          <p:cNvPr id="3" name="Text Placeholder 2">
            <a:extLst>
              <a:ext uri="{FF2B5EF4-FFF2-40B4-BE49-F238E27FC236}">
                <a16:creationId xmlns:a16="http://schemas.microsoft.com/office/drawing/2014/main" id="{04A8DFE5-78AB-4106-8519-3C4D6143A2AE}"/>
              </a:ext>
            </a:extLst>
          </p:cNvPr>
          <p:cNvSpPr>
            <a:spLocks noGrp="1"/>
          </p:cNvSpPr>
          <p:nvPr>
            <p:ph type="body" idx="1"/>
          </p:nvPr>
        </p:nvSpPr>
        <p:spPr>
          <a:xfrm>
            <a:off x="612648" y="1306287"/>
            <a:ext cx="10972800" cy="4380494"/>
          </a:xfrm>
        </p:spPr>
        <p:txBody>
          <a:bodyPr/>
          <a:lstStyle/>
          <a:p>
            <a:r>
              <a:rPr lang="en-US" dirty="0"/>
              <a:t>Some of the same incentives original researchers have to find a significant result is also there for replication researchers to find a study does not replicate. In some ways incentives are worse</a:t>
            </a:r>
          </a:p>
          <a:p>
            <a:pPr marL="114300" indent="0">
              <a:buNone/>
            </a:pPr>
            <a:endParaRPr lang="en-US" sz="400" dirty="0"/>
          </a:p>
          <a:p>
            <a:r>
              <a:rPr lang="en-US" dirty="0"/>
              <a:t>Specification search (</a:t>
            </a:r>
            <a:r>
              <a:rPr lang="en-US" dirty="0" err="1"/>
              <a:t>phacking</a:t>
            </a:r>
            <a:r>
              <a:rPr lang="en-US" dirty="0"/>
              <a:t>): </a:t>
            </a:r>
          </a:p>
          <a:p>
            <a:pPr lvl="1"/>
            <a:r>
              <a:rPr lang="en-US" dirty="0"/>
              <a:t>if a large number of different specifications are tried in an attempt to test the “robustness” of a result, selective presentation of a few of these specifications may give a misleading impression of how robust the results are; </a:t>
            </a:r>
          </a:p>
          <a:p>
            <a:r>
              <a:rPr lang="en-US" dirty="0"/>
              <a:t>Publication bias in replication studies: </a:t>
            </a:r>
          </a:p>
          <a:p>
            <a:pPr lvl="1"/>
            <a:r>
              <a:rPr lang="en-US" dirty="0"/>
              <a:t>authors may pursue publication only when they find a study does not replicate, giving a misleading impression of the overall reliability of a broad body of research;</a:t>
            </a:r>
          </a:p>
          <a:p>
            <a:r>
              <a:rPr lang="en-US" dirty="0"/>
              <a:t>Small sample sizes: failure to distinguish between don’t find a significant result and “cant distinguish from zero or from the original coefficient magnitude” (</a:t>
            </a:r>
            <a:r>
              <a:rPr lang="en-US" dirty="0" err="1">
                <a:solidFill>
                  <a:schemeClr val="tx1"/>
                </a:solidFill>
                <a:latin typeface="Lato" panose="020B0604020202020204" pitchFamily="34" charset="0"/>
              </a:rPr>
              <a:t>Simonsohn</a:t>
            </a:r>
            <a:r>
              <a:rPr lang="en-US" dirty="0">
                <a:solidFill>
                  <a:schemeClr val="tx1"/>
                </a:solidFill>
                <a:latin typeface="Lato" panose="020B0604020202020204" pitchFamily="34" charset="0"/>
              </a:rPr>
              <a:t>)</a:t>
            </a:r>
            <a:endParaRPr lang="en-US" dirty="0"/>
          </a:p>
          <a:p>
            <a:pPr marL="114300" indent="0">
              <a:buNone/>
            </a:pPr>
            <a:endParaRPr lang="en-US" sz="400" dirty="0"/>
          </a:p>
          <a:p>
            <a:r>
              <a:rPr lang="en-US" dirty="0"/>
              <a:t>the statistics involved in replication or reproducibility is not straightforward and there is no single agreed standard to judge whether a reanalysis or replication “fails to replicate” the original study</a:t>
            </a:r>
          </a:p>
          <a:p>
            <a:pPr marL="114300" indent="0">
              <a:buNone/>
            </a:pPr>
            <a:endParaRPr lang="en-US" sz="400" dirty="0"/>
          </a:p>
          <a:p>
            <a:r>
              <a:rPr lang="en-US" dirty="0"/>
              <a:t>3ie efforts to run replication in development economics ran into some of these problems</a:t>
            </a:r>
          </a:p>
        </p:txBody>
      </p:sp>
    </p:spTree>
    <p:extLst>
      <p:ext uri="{BB962C8B-B14F-4D97-AF65-F5344CB8AC3E}">
        <p14:creationId xmlns:p14="http://schemas.microsoft.com/office/powerpoint/2010/main" val="115725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5A89-3399-4E0B-9E78-C472BFD78C01}"/>
              </a:ext>
            </a:extLst>
          </p:cNvPr>
          <p:cNvSpPr>
            <a:spLocks noGrp="1"/>
          </p:cNvSpPr>
          <p:nvPr>
            <p:ph type="title"/>
          </p:nvPr>
        </p:nvSpPr>
        <p:spPr/>
        <p:txBody>
          <a:bodyPr/>
          <a:lstStyle/>
          <a:p>
            <a:r>
              <a:rPr lang="en-US" dirty="0"/>
              <a:t>Responses to lack of transparency in RCT research</a:t>
            </a:r>
          </a:p>
        </p:txBody>
      </p:sp>
      <p:sp>
        <p:nvSpPr>
          <p:cNvPr id="3" name="Text Placeholder 2">
            <a:extLst>
              <a:ext uri="{FF2B5EF4-FFF2-40B4-BE49-F238E27FC236}">
                <a16:creationId xmlns:a16="http://schemas.microsoft.com/office/drawing/2014/main" id="{820F232E-A485-4C39-95F3-965ECAD33A04}"/>
              </a:ext>
            </a:extLst>
          </p:cNvPr>
          <p:cNvSpPr>
            <a:spLocks noGrp="1"/>
          </p:cNvSpPr>
          <p:nvPr>
            <p:ph type="body" idx="1"/>
          </p:nvPr>
        </p:nvSpPr>
        <p:spPr>
          <a:xfrm>
            <a:off x="5974079" y="1704619"/>
            <a:ext cx="6113417" cy="3854673"/>
          </a:xfrm>
        </p:spPr>
        <p:txBody>
          <a:bodyPr/>
          <a:lstStyle/>
          <a:p>
            <a:pPr>
              <a:buFont typeface="+mj-lt"/>
              <a:buAutoNum type="arabicPeriod"/>
            </a:pPr>
            <a:r>
              <a:rPr lang="en-US" dirty="0"/>
              <a:t>Register that you are doing a study</a:t>
            </a:r>
          </a:p>
          <a:p>
            <a:pPr marL="571500" lvl="1" indent="0">
              <a:buNone/>
            </a:pPr>
            <a:r>
              <a:rPr lang="en-US" dirty="0">
                <a:hlinkClick r:id="rId2"/>
              </a:rPr>
              <a:t>https://www.socialscienceregistry.org/</a:t>
            </a:r>
            <a:endParaRPr lang="en-US" dirty="0"/>
          </a:p>
          <a:p>
            <a:pPr marL="571500" lvl="1" indent="0">
              <a:buNone/>
            </a:pPr>
            <a:r>
              <a:rPr lang="en-US" dirty="0">
                <a:hlinkClick r:id="rId3"/>
              </a:rPr>
              <a:t>https://clinicaltrials.gov/</a:t>
            </a:r>
            <a:r>
              <a:rPr lang="en-US" dirty="0"/>
              <a:t> (required for medical journals)</a:t>
            </a:r>
          </a:p>
          <a:p>
            <a:pPr lvl="1">
              <a:buFont typeface="+mj-lt"/>
              <a:buAutoNum type="arabicPeriod"/>
            </a:pPr>
            <a:endParaRPr lang="en-US" dirty="0"/>
          </a:p>
          <a:p>
            <a:pPr>
              <a:buFont typeface="+mj-lt"/>
              <a:buAutoNum type="arabicPeriod"/>
            </a:pPr>
            <a:r>
              <a:rPr lang="en-US" dirty="0"/>
              <a:t>Pre-analysis plans, theory, machine learning tools</a:t>
            </a:r>
          </a:p>
          <a:p>
            <a:pPr>
              <a:buFont typeface="+mj-lt"/>
              <a:buAutoNum type="arabicPeriod"/>
            </a:pPr>
            <a:endParaRPr lang="en-US" dirty="0"/>
          </a:p>
          <a:p>
            <a:pPr>
              <a:buFont typeface="+mj-lt"/>
              <a:buAutoNum type="arabicPeriod"/>
            </a:pPr>
            <a:endParaRPr lang="en-US" dirty="0"/>
          </a:p>
          <a:p>
            <a:pPr>
              <a:buFont typeface="+mj-lt"/>
              <a:buAutoNum type="arabicPeriod"/>
            </a:pPr>
            <a:r>
              <a:rPr lang="en-US" dirty="0"/>
              <a:t>Data access/data publication, publication of code, replication of code prior to publication</a:t>
            </a:r>
          </a:p>
          <a:p>
            <a:pPr>
              <a:buFont typeface="+mj-lt"/>
              <a:buAutoNum type="arabicPeriod"/>
            </a:pPr>
            <a:endParaRPr lang="en-US" dirty="0"/>
          </a:p>
          <a:p>
            <a:pPr>
              <a:buFont typeface="+mj-lt"/>
              <a:buAutoNum type="arabicPeriod"/>
            </a:pPr>
            <a:r>
              <a:rPr lang="en-US" dirty="0"/>
              <a:t>See lecture on generalizability</a:t>
            </a:r>
          </a:p>
        </p:txBody>
      </p:sp>
      <p:sp>
        <p:nvSpPr>
          <p:cNvPr id="4" name="Text Placeholder 2">
            <a:extLst>
              <a:ext uri="{FF2B5EF4-FFF2-40B4-BE49-F238E27FC236}">
                <a16:creationId xmlns:a16="http://schemas.microsoft.com/office/drawing/2014/main" id="{64E52AA6-DBA8-47F0-95F4-BDF26D64FABE}"/>
              </a:ext>
            </a:extLst>
          </p:cNvPr>
          <p:cNvSpPr txBox="1">
            <a:spLocks/>
          </p:cNvSpPr>
          <p:nvPr/>
        </p:nvSpPr>
        <p:spPr>
          <a:xfrm>
            <a:off x="484632" y="1751387"/>
            <a:ext cx="5611368" cy="38079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a:buFont typeface="+mj-lt"/>
              <a:buAutoNum type="arabicPeriod"/>
            </a:pPr>
            <a:r>
              <a:rPr lang="en-US" dirty="0"/>
              <a:t>File draw problem</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r>
              <a:rPr lang="en-US" dirty="0"/>
              <a:t>Specification search, p-hacking</a:t>
            </a:r>
          </a:p>
          <a:p>
            <a:pPr>
              <a:buFont typeface="+mj-lt"/>
              <a:buAutoNum type="arabicPeriod"/>
            </a:pPr>
            <a:endParaRPr lang="en-US" dirty="0"/>
          </a:p>
          <a:p>
            <a:pPr>
              <a:buFont typeface="+mj-lt"/>
              <a:buAutoNum type="arabicPeriod"/>
            </a:pPr>
            <a:endParaRPr lang="en-US" dirty="0"/>
          </a:p>
          <a:p>
            <a:pPr>
              <a:buFont typeface="+mj-lt"/>
              <a:buAutoNum type="arabicPeriod"/>
            </a:pPr>
            <a:r>
              <a:rPr lang="en-US" dirty="0"/>
              <a:t>Ex-post replication or reproducibility (coding errors, checking for fraud)</a:t>
            </a:r>
          </a:p>
          <a:p>
            <a:pPr>
              <a:buFont typeface="+mj-lt"/>
              <a:buAutoNum type="arabicPeriod"/>
            </a:pPr>
            <a:endParaRPr lang="en-US" dirty="0"/>
          </a:p>
          <a:p>
            <a:pPr>
              <a:buFont typeface="+mj-lt"/>
              <a:buAutoNum type="arabicPeriod"/>
            </a:pPr>
            <a:r>
              <a:rPr lang="en-US" dirty="0"/>
              <a:t>Similar results found in new samples</a:t>
            </a:r>
          </a:p>
        </p:txBody>
      </p:sp>
    </p:spTree>
    <p:extLst>
      <p:ext uri="{BB962C8B-B14F-4D97-AF65-F5344CB8AC3E}">
        <p14:creationId xmlns:p14="http://schemas.microsoft.com/office/powerpoint/2010/main" val="398710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0103-2563-4431-BF0C-3BB8BD44003E}"/>
              </a:ext>
            </a:extLst>
          </p:cNvPr>
          <p:cNvSpPr>
            <a:spLocks noGrp="1"/>
          </p:cNvSpPr>
          <p:nvPr>
            <p:ph type="title"/>
          </p:nvPr>
        </p:nvSpPr>
        <p:spPr/>
        <p:txBody>
          <a:bodyPr/>
          <a:lstStyle/>
          <a:p>
            <a:r>
              <a:rPr lang="en-US" dirty="0"/>
              <a:t>Timing of registration and </a:t>
            </a:r>
            <a:r>
              <a:rPr lang="en-US" dirty="0" err="1"/>
              <a:t>preanalysis</a:t>
            </a:r>
            <a:r>
              <a:rPr lang="en-US" dirty="0"/>
              <a:t> plans</a:t>
            </a:r>
          </a:p>
        </p:txBody>
      </p:sp>
      <p:sp>
        <p:nvSpPr>
          <p:cNvPr id="3" name="Text Placeholder 2">
            <a:extLst>
              <a:ext uri="{FF2B5EF4-FFF2-40B4-BE49-F238E27FC236}">
                <a16:creationId xmlns:a16="http://schemas.microsoft.com/office/drawing/2014/main" id="{A71C69A1-6B9B-4977-93E9-6F49FA76D2BA}"/>
              </a:ext>
            </a:extLst>
          </p:cNvPr>
          <p:cNvSpPr>
            <a:spLocks noGrp="1"/>
          </p:cNvSpPr>
          <p:nvPr>
            <p:ph type="body" idx="1"/>
          </p:nvPr>
        </p:nvSpPr>
        <p:spPr>
          <a:xfrm>
            <a:off x="542979" y="1437920"/>
            <a:ext cx="10972800" cy="3982160"/>
          </a:xfrm>
        </p:spPr>
        <p:txBody>
          <a:bodyPr/>
          <a:lstStyle/>
          <a:p>
            <a:r>
              <a:rPr lang="en-US" dirty="0"/>
              <a:t>Registration of study should be done before program starts (ideally prior to randomization)</a:t>
            </a:r>
          </a:p>
          <a:p>
            <a:endParaRPr lang="en-US" sz="400" dirty="0"/>
          </a:p>
          <a:p>
            <a:r>
              <a:rPr lang="en-US" dirty="0"/>
              <a:t>Primary outcome usually specified in registration</a:t>
            </a:r>
          </a:p>
          <a:p>
            <a:pPr marL="114300" indent="0">
              <a:buNone/>
            </a:pPr>
            <a:endParaRPr lang="en-US" sz="400" dirty="0"/>
          </a:p>
          <a:p>
            <a:r>
              <a:rPr lang="en-US" dirty="0" err="1"/>
              <a:t>PreAnalysis</a:t>
            </a:r>
            <a:r>
              <a:rPr lang="en-US" dirty="0"/>
              <a:t> plan usually done during study, before second round data or </a:t>
            </a:r>
            <a:r>
              <a:rPr lang="en-US" dirty="0" err="1"/>
              <a:t>endline</a:t>
            </a:r>
            <a:r>
              <a:rPr lang="en-US" dirty="0"/>
              <a:t> data collected</a:t>
            </a:r>
          </a:p>
          <a:p>
            <a:pPr lvl="1"/>
            <a:r>
              <a:rPr lang="en-US" dirty="0"/>
              <a:t>Some reviewers worry that authors are already learning something when observe the experiment so PAPs should be done before study starts</a:t>
            </a:r>
          </a:p>
          <a:p>
            <a:pPr lvl="1"/>
            <a:r>
              <a:rPr lang="en-US" dirty="0"/>
              <a:t>But, we learn a lot to make PAP better, </a:t>
            </a:r>
            <a:r>
              <a:rPr lang="en-US" dirty="0" err="1"/>
              <a:t>eg</a:t>
            </a:r>
            <a:r>
              <a:rPr lang="en-US" dirty="0"/>
              <a:t> which baseline variables had no variation, possible unintended consequences to test for. </a:t>
            </a:r>
          </a:p>
          <a:p>
            <a:pPr lvl="1"/>
            <a:r>
              <a:rPr lang="en-US" dirty="0"/>
              <a:t>Remember we are only trying to rule out correlations that happen by accident that author might exploit to “find” a result that is not really there</a:t>
            </a:r>
          </a:p>
          <a:p>
            <a:pPr lvl="1"/>
            <a:r>
              <a:rPr lang="en-US" dirty="0"/>
              <a:t>Researchers might observe a chance event they could use to get a result, but highly unlikely</a:t>
            </a:r>
          </a:p>
          <a:p>
            <a:pPr marL="571500" lvl="1" indent="0">
              <a:buNone/>
            </a:pPr>
            <a:endParaRPr lang="en-US" sz="400" dirty="0"/>
          </a:p>
          <a:p>
            <a:r>
              <a:rPr lang="en-US" dirty="0" err="1"/>
              <a:t>PreAnalysis</a:t>
            </a:r>
            <a:r>
              <a:rPr lang="en-US" dirty="0"/>
              <a:t> plan can include a plan to look at control data or data without T identifier prior to finalizing plan (but best to write the basic plan before this and prespecify this step and how it will work)</a:t>
            </a:r>
          </a:p>
          <a:p>
            <a:pPr lvl="1"/>
            <a:r>
              <a:rPr lang="en-US" dirty="0"/>
              <a:t>Much of this step has been overtaken by ML tools</a:t>
            </a:r>
          </a:p>
        </p:txBody>
      </p:sp>
    </p:spTree>
    <p:extLst>
      <p:ext uri="{BB962C8B-B14F-4D97-AF65-F5344CB8AC3E}">
        <p14:creationId xmlns:p14="http://schemas.microsoft.com/office/powerpoint/2010/main" val="1657394281"/>
      </p:ext>
    </p:extLst>
  </p:cSld>
  <p:clrMapOvr>
    <a:masterClrMapping/>
  </p:clrMapOvr>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1895</Words>
  <Application>Microsoft Office PowerPoint</Application>
  <PresentationFormat>Widescreen</PresentationFormat>
  <Paragraphs>197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Helvetica Neue</vt:lpstr>
      <vt:lpstr>Calibri</vt:lpstr>
      <vt:lpstr>Lato</vt:lpstr>
      <vt:lpstr>UChicago Light Background Master</vt:lpstr>
      <vt:lpstr>The Practicalities of Running Randomized Trials: Lecture 14: PreAnalysis Plans and  Cost-Effectiveness</vt:lpstr>
      <vt:lpstr>Overview</vt:lpstr>
      <vt:lpstr>Replication crisis (?)</vt:lpstr>
      <vt:lpstr>What do we mean by “failure to replicate”</vt:lpstr>
      <vt:lpstr>Is there a replication crisis in economics? Or econ RCTs?</vt:lpstr>
      <vt:lpstr>Is there a replication crisis in economics? Or econ RCTs?</vt:lpstr>
      <vt:lpstr>Biases in replication studies</vt:lpstr>
      <vt:lpstr>Responses to lack of transparency in RCT research</vt:lpstr>
      <vt:lpstr>Timing of registration and preanalysis plans</vt:lpstr>
      <vt:lpstr>What goes into a preanalysis plan?</vt:lpstr>
      <vt:lpstr>Pros and cons of doing a PAP</vt:lpstr>
      <vt:lpstr>Cost-effectiveness and cost-benefit analysis</vt:lpstr>
      <vt:lpstr>Definitions</vt:lpstr>
      <vt:lpstr>Why do cost-effectiveness and cost-benefit analysis?</vt:lpstr>
      <vt:lpstr>Challenges in doing cost-effectiveness</vt:lpstr>
      <vt:lpstr>Challenges in doing cost-effectiveness</vt:lpstr>
      <vt:lpstr>Cost-benefit analysis</vt:lpstr>
      <vt:lpstr>Cost-benefit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Schinker</dc:creator>
  <cp:lastModifiedBy>Rachel Glennerster</cp:lastModifiedBy>
  <cp:revision>1</cp:revision>
  <dcterms:created xsi:type="dcterms:W3CDTF">2018-09-26T14:38:51Z</dcterms:created>
  <dcterms:modified xsi:type="dcterms:W3CDTF">2021-11-10T04:24:56Z</dcterms:modified>
</cp:coreProperties>
</file>