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5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2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4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0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9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5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0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3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5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C39D-AF73-477B-8E67-6415D20CD0E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05DA-E56D-4CB2-94E8-E99B462B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Randomizing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2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Opportunities to randomize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2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randomized?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ways to randomize come from three basic elements of a program which can be randomized</a:t>
            </a:r>
          </a:p>
          <a:p>
            <a:endParaRPr lang="en-US" sz="900" dirty="0" smtClean="0"/>
          </a:p>
          <a:p>
            <a:r>
              <a:rPr lang="en-US" dirty="0" smtClean="0"/>
              <a:t>Access: we can choose which people are offered access to a program</a:t>
            </a:r>
          </a:p>
          <a:p>
            <a:endParaRPr lang="en-US" sz="900" dirty="0" smtClean="0"/>
          </a:p>
          <a:p>
            <a:r>
              <a:rPr lang="en-US" dirty="0" smtClean="0"/>
              <a:t>Timing: we can choose when people are offered access</a:t>
            </a:r>
          </a:p>
          <a:p>
            <a:endParaRPr lang="en-US" sz="900" dirty="0" smtClean="0"/>
          </a:p>
          <a:p>
            <a:r>
              <a:rPr lang="en-US" dirty="0" smtClean="0"/>
              <a:t>Encouragement: we can choose which people are given encouragement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44830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7646"/>
            <a:ext cx="8915400" cy="573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09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997527"/>
            <a:ext cx="9453124" cy="395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38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Randomizing</vt:lpstr>
      <vt:lpstr>Opportunities to randomize</vt:lpstr>
      <vt:lpstr>What can be randomized?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Randomizing</dc:title>
  <dc:creator>Rachel Glennerster</dc:creator>
  <cp:lastModifiedBy>Rachel Glennerster</cp:lastModifiedBy>
  <cp:revision>5</cp:revision>
  <dcterms:created xsi:type="dcterms:W3CDTF">2013-11-10T19:29:22Z</dcterms:created>
  <dcterms:modified xsi:type="dcterms:W3CDTF">2013-11-10T20:20:40Z</dcterms:modified>
</cp:coreProperties>
</file>